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71" r:id="rId5"/>
    <p:sldId id="273" r:id="rId6"/>
    <p:sldId id="272" r:id="rId7"/>
    <p:sldId id="265" r:id="rId8"/>
    <p:sldId id="274" r:id="rId9"/>
    <p:sldId id="275" r:id="rId10"/>
    <p:sldId id="268" r:id="rId11"/>
    <p:sldId id="266" r:id="rId12"/>
    <p:sldId id="276" r:id="rId13"/>
    <p:sldId id="277" r:id="rId14"/>
    <p:sldId id="278" r:id="rId15"/>
    <p:sldId id="279" r:id="rId16"/>
    <p:sldId id="281" r:id="rId17"/>
    <p:sldId id="282" r:id="rId18"/>
    <p:sldId id="283" r:id="rId19"/>
    <p:sldId id="285" r:id="rId20"/>
    <p:sldId id="286" r:id="rId21"/>
    <p:sldId id="270" r:id="rId22"/>
    <p:sldId id="267" r:id="rId23"/>
    <p:sldId id="260" r:id="rId24"/>
    <p:sldId id="287" r:id="rId25"/>
    <p:sldId id="289" r:id="rId2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7933"/>
    <a:srgbClr val="319F43"/>
    <a:srgbClr val="0D4F0D"/>
    <a:srgbClr val="FFFF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3" autoAdjust="0"/>
    <p:restoredTop sz="94576" autoAdjust="0"/>
  </p:normalViewPr>
  <p:slideViewPr>
    <p:cSldViewPr>
      <p:cViewPr>
        <p:scale>
          <a:sx n="77" d="100"/>
          <a:sy n="77" d="100"/>
        </p:scale>
        <p:origin x="-1080" y="1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09/04/2016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09/04/2016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09/04/2016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09/04/2016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09/04/2016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09/04/2016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09/04/2016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09/04/2016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09/04/2016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09/04/2016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09/04/2016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055F8-1D02-4417-9241-55C834FD9970}" type="datetimeFigureOut">
              <a:rPr lang="it-IT" smtClean="0"/>
              <a:pPr/>
              <a:t>09/04/2016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.jpeg"/><Relationship Id="rId2" Type="http://schemas.openxmlformats.org/officeDocument/2006/relationships/hyperlink" Target="http://www.google.it/url?sa=i&amp;rct=j&amp;q=&amp;esrc=s&amp;source=images&amp;cd=&amp;cad=rja&amp;uact=8&amp;ved=0ahUKEwiJsf2btrrLAhWGIpoKHXKqDrwQjRwIBw&amp;url=http://nl.dreamstime.com/royalty-vrije-stock-afbeeldingen-de-vernietigde-piramide-van-varicoloured-blokken-image1719911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hyperlink" Target="http://www.google.it/url?sa=i&amp;rct=j&amp;q=&amp;esrc=s&amp;source=images&amp;cd=&amp;cad=rja&amp;uact=8&amp;ved=0ahUKEwiDsOvOv7rLAhWwbZoKHclUArQQjRwIBw&amp;url=http://www.santamariadadige.it/?cat=11&amp;bvm=bv.116636494,d.bGs&amp;psig=AFQjCNFhRe_LA0X_yYe7pxgM7F5WS2Wnvg&amp;ust=1457849725525764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it/url?sa=i&amp;rct=j&amp;q=&amp;esrc=s&amp;source=images&amp;cd=&amp;cad=rja&amp;uact=8&amp;ved=&amp;url=http://www.libreriadelsanto.it/varie/2483599006949/magnete-ave-maria.html&amp;bvm=bv.116636494,d.ZWU&amp;psig=AFQjCNE0_Xb7SEWsKVylI1RtqvsAXJ3j0Q&amp;ust=1457882799811126" TargetMode="External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Relationship Id="rId9" Type="http://schemas.openxmlformats.org/officeDocument/2006/relationships/image" Target="../media/image7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Relationship Id="rId9" Type="http://schemas.openxmlformats.org/officeDocument/2006/relationships/image" Target="../media/image11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13" Type="http://schemas.openxmlformats.org/officeDocument/2006/relationships/image" Target="../media/image133.jpeg"/><Relationship Id="rId18" Type="http://schemas.openxmlformats.org/officeDocument/2006/relationships/image" Target="../media/image138.jpeg"/><Relationship Id="rId3" Type="http://schemas.openxmlformats.org/officeDocument/2006/relationships/image" Target="../media/image123.jpeg"/><Relationship Id="rId21" Type="http://schemas.openxmlformats.org/officeDocument/2006/relationships/image" Target="../media/image141.jpeg"/><Relationship Id="rId7" Type="http://schemas.openxmlformats.org/officeDocument/2006/relationships/image" Target="../media/image127.jpeg"/><Relationship Id="rId12" Type="http://schemas.openxmlformats.org/officeDocument/2006/relationships/image" Target="../media/image132.png"/><Relationship Id="rId17" Type="http://schemas.openxmlformats.org/officeDocument/2006/relationships/image" Target="../media/image137.jpeg"/><Relationship Id="rId2" Type="http://schemas.openxmlformats.org/officeDocument/2006/relationships/image" Target="../media/image122.jpeg"/><Relationship Id="rId16" Type="http://schemas.openxmlformats.org/officeDocument/2006/relationships/image" Target="../media/image136.jpeg"/><Relationship Id="rId20" Type="http://schemas.openxmlformats.org/officeDocument/2006/relationships/image" Target="../media/image1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jpeg"/><Relationship Id="rId11" Type="http://schemas.openxmlformats.org/officeDocument/2006/relationships/image" Target="../media/image131.jpeg"/><Relationship Id="rId5" Type="http://schemas.openxmlformats.org/officeDocument/2006/relationships/image" Target="../media/image125.jpeg"/><Relationship Id="rId15" Type="http://schemas.openxmlformats.org/officeDocument/2006/relationships/image" Target="../media/image135.jpeg"/><Relationship Id="rId10" Type="http://schemas.openxmlformats.org/officeDocument/2006/relationships/image" Target="../media/image130.jpeg"/><Relationship Id="rId19" Type="http://schemas.openxmlformats.org/officeDocument/2006/relationships/image" Target="../media/image139.jpeg"/><Relationship Id="rId4" Type="http://schemas.openxmlformats.org/officeDocument/2006/relationships/image" Target="../media/image124.jpeg"/><Relationship Id="rId9" Type="http://schemas.openxmlformats.org/officeDocument/2006/relationships/image" Target="../media/image129.jpeg"/><Relationship Id="rId14" Type="http://schemas.openxmlformats.org/officeDocument/2006/relationships/image" Target="../media/image13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jpeg"/><Relationship Id="rId3" Type="http://schemas.openxmlformats.org/officeDocument/2006/relationships/image" Target="../media/image143.jpeg"/><Relationship Id="rId7" Type="http://schemas.openxmlformats.org/officeDocument/2006/relationships/image" Target="../media/image147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jpeg"/><Relationship Id="rId5" Type="http://schemas.openxmlformats.org/officeDocument/2006/relationships/image" Target="../media/image145.jpeg"/><Relationship Id="rId10" Type="http://schemas.openxmlformats.org/officeDocument/2006/relationships/image" Target="../media/image150.jpeg"/><Relationship Id="rId4" Type="http://schemas.openxmlformats.org/officeDocument/2006/relationships/image" Target="../media/image144.jpeg"/><Relationship Id="rId9" Type="http://schemas.openxmlformats.org/officeDocument/2006/relationships/image" Target="../media/image14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jpeg"/><Relationship Id="rId3" Type="http://schemas.openxmlformats.org/officeDocument/2006/relationships/image" Target="../media/image152.jpeg"/><Relationship Id="rId7" Type="http://schemas.openxmlformats.org/officeDocument/2006/relationships/hyperlink" Target="http://www.retificioribola.com/Acquacoltura/Reti--antiuccello/76/category/" TargetMode="External"/><Relationship Id="rId2" Type="http://schemas.openxmlformats.org/officeDocument/2006/relationships/image" Target="../media/image15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jpeg"/><Relationship Id="rId5" Type="http://schemas.openxmlformats.org/officeDocument/2006/relationships/image" Target="../media/image154.jpeg"/><Relationship Id="rId10" Type="http://schemas.openxmlformats.org/officeDocument/2006/relationships/image" Target="../media/image156.jpeg"/><Relationship Id="rId4" Type="http://schemas.openxmlformats.org/officeDocument/2006/relationships/image" Target="../media/image153.gif"/><Relationship Id="rId9" Type="http://schemas.openxmlformats.org/officeDocument/2006/relationships/hyperlink" Target="http://www.google.it/url?sa=i&amp;rct=j&amp;q=&amp;esrc=s&amp;source=images&amp;cd=&amp;cad=rja&amp;uact=8&amp;ved=0ahUKEwj69dGv6LrLAhWC7hoKHaaxD-cQjRwIBw&amp;url=http://www.risorsasociale.it/rete_territoriale_auto_mutuo_aiuto.aspx&amp;psig=AFQjCNGJ0D-vziTVRBeKnJX4mNaFyqDPsQ&amp;ust=1457860671825381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it/url?sa=i&amp;rct=j&amp;q=&amp;esrc=s&amp;source=images&amp;cd=&amp;cad=rja&amp;uact=8&amp;ved=0ahUKEwjBkpCG6brLAhWLtBoKHSVfDckQjRwIBw&amp;url=http://www.arredastickers.com/adesivi.php?cat=kids&amp;cat2=palloncini&amp;bvm=bv.116636494,d.d2s&amp;psig=AFQjCNGpjDqc9zfUdNdTFPvDfrlHgJWDaQ&amp;ust=1457860850528036" TargetMode="External"/><Relationship Id="rId3" Type="http://schemas.openxmlformats.org/officeDocument/2006/relationships/image" Target="../media/image157.jpeg"/><Relationship Id="rId7" Type="http://schemas.openxmlformats.org/officeDocument/2006/relationships/image" Target="../media/image159.jpeg"/><Relationship Id="rId2" Type="http://schemas.openxmlformats.org/officeDocument/2006/relationships/hyperlink" Target="http://www.google.it/url?sa=i&amp;rct=j&amp;q=&amp;esrc=s&amp;source=images&amp;cd=&amp;cad=rja&amp;uact=8&amp;ved=&amp;url=http://donna.nanopress.it/casa/fotogallery/lavoretti-con-le-cannucce_18301_6.html&amp;bvm=bv.116636494,d.d2s&amp;psig=AFQjCNGp1A2UL3RBQjYGw4rEhYrgiYLWgw&amp;ust=145786089880820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it/url?sa=i&amp;rct=j&amp;q=&amp;esrc=s&amp;source=images&amp;cd=&amp;cad=rja&amp;uact=8&amp;ved=0ahUKEwjMhvHa6brLAhXJVRoKHfdJCJMQjRwIBw&amp;url=http://www.holyart.it/it/articoli-religiosi/rosari-e-portarosari/rosari-legno/rosario-francescano-legno-scuro&amp;bvm=bv.116636494,d.d2s&amp;psig=AFQjCNGGZn8UIXdYVYvmChAIqEoFZmJRAQ&amp;ust=1457861013433252" TargetMode="External"/><Relationship Id="rId11" Type="http://schemas.openxmlformats.org/officeDocument/2006/relationships/image" Target="../media/image161.jpeg"/><Relationship Id="rId5" Type="http://schemas.openxmlformats.org/officeDocument/2006/relationships/image" Target="../media/image158.jpeg"/><Relationship Id="rId10" Type="http://schemas.openxmlformats.org/officeDocument/2006/relationships/hyperlink" Target="http://www.google.it/url?sa=i&amp;rct=j&amp;q=&amp;esrc=s&amp;source=images&amp;cd=&amp;cad=rja&amp;uact=8&amp;ved=0ahUKEwjuht-3i7vLAhXFwBQKHcvJAE4QjRwIBw&amp;url=http://de.qumran2.net/indice.php?c=disegni&amp;parole=vescovo&amp;tipo=1&amp;bvm=bv.116636494,d.d24&amp;psig=AFQjCNEEWCq1YKW-i4RSmiWYZrINH6SUMA&amp;ust=1457870077373506" TargetMode="External"/><Relationship Id="rId4" Type="http://schemas.openxmlformats.org/officeDocument/2006/relationships/hyperlink" Target="http://www.google.it/url?sa=i&amp;rct=j&amp;q=&amp;esrc=s&amp;source=images&amp;cd=&amp;cad=rja&amp;uact=8&amp;ved=0ahUKEwio897A6brLAhUDuhoKHQbUDQoQjRwIBw&amp;url=http://www.ilpasticcerefaidate.it/?product=stuzzicadenti-decorativi-bandierine-nazionali-7cm-40pz-in-busta&amp;bvm=bv.116636494,d.d2s&amp;psig=AFQjCNFvoA3ci_1-GRR0y0FMr-pMIP7_6w&amp;ust=1457860968949810" TargetMode="External"/><Relationship Id="rId9" Type="http://schemas.openxmlformats.org/officeDocument/2006/relationships/image" Target="../media/image160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jpeg"/><Relationship Id="rId13" Type="http://schemas.openxmlformats.org/officeDocument/2006/relationships/image" Target="../media/image158.jpeg"/><Relationship Id="rId18" Type="http://schemas.openxmlformats.org/officeDocument/2006/relationships/hyperlink" Target="http://www.google.it/url?sa=i&amp;rct=j&amp;q=&amp;esrc=s&amp;source=images&amp;cd=&amp;cad=rja&amp;uact=8&amp;ved=0ahUKEwiM8-Gr6PHLAhXIvBoKHczNBegQjRwIBw&amp;url=http://tuttodisegni.com/addobbi-per-porte-e-finestre-fiore/&amp;bvm=bv.118443451,d.d2s&amp;psig=AFQjCNG9UPTMLg5yjDdAFhQq_zmQnqbTUw&amp;ust=1459750450142002" TargetMode="External"/><Relationship Id="rId26" Type="http://schemas.openxmlformats.org/officeDocument/2006/relationships/image" Target="../media/image171.jpeg"/><Relationship Id="rId3" Type="http://schemas.openxmlformats.org/officeDocument/2006/relationships/image" Target="../media/image150.jpeg"/><Relationship Id="rId21" Type="http://schemas.openxmlformats.org/officeDocument/2006/relationships/image" Target="../media/image168.jpeg"/><Relationship Id="rId34" Type="http://schemas.openxmlformats.org/officeDocument/2006/relationships/image" Target="../media/image175.jpeg"/><Relationship Id="rId7" Type="http://schemas.openxmlformats.org/officeDocument/2006/relationships/hyperlink" Target="http://www.google.it/url?sa=i&amp;rct=j&amp;q=&amp;esrc=s&amp;source=images&amp;cd=&amp;cad=rja&amp;uact=8&amp;ved=0ahUKEwipwoTYhb3LAhUCMJoKHazQA8gQjRwIBw&amp;url=http://tuttodisegni.com/sagoma-fiore-per-lavoretti/&amp;psig=AFQjCNFRoK2mO2a-0G6THqWwQ2XWqFqc9A&amp;ust=1457937150057344" TargetMode="External"/><Relationship Id="rId12" Type="http://schemas.openxmlformats.org/officeDocument/2006/relationships/hyperlink" Target="http://www.google.it/url?sa=i&amp;rct=j&amp;q=&amp;esrc=s&amp;source=images&amp;cd=&amp;cad=rja&amp;uact=8&amp;ved=0ahUKEwio897A6brLAhUDuhoKHQbUDQoQjRwIBw&amp;url=http://www.ilpasticcerefaidate.it/?product=stuzzicadenti-decorativi-bandierine-nazionali-7cm-40pz-in-busta&amp;bvm=bv.116636494,d.d2s&amp;psig=AFQjCNFvoA3ci_1-GRR0y0FMr-pMIP7_6w&amp;ust=1457860968949810" TargetMode="External"/><Relationship Id="rId17" Type="http://schemas.openxmlformats.org/officeDocument/2006/relationships/image" Target="../media/image166.jpeg"/><Relationship Id="rId25" Type="http://schemas.openxmlformats.org/officeDocument/2006/relationships/hyperlink" Target="http://www.google.it/url?sa=i&amp;rct=j&amp;q=&amp;esrc=s&amp;source=images&amp;cd=&amp;cad=rja&amp;uact=8&amp;ved=0ahUKEwi5r7zx6vHLAhXIvBoKHczNBegQjRwIBw&amp;url=http://www.balloonsonline.it/store/2526/Nastri-Colorati-di-100-metri-per-50mm-di-Altezza.html&amp;bvm=bv.118443451,d.d2s&amp;psig=AFQjCNGZVkowj_PsS5xSbkoBH0J3Z1s_4g&amp;ust=1459751126686783" TargetMode="External"/><Relationship Id="rId33" Type="http://schemas.openxmlformats.org/officeDocument/2006/relationships/hyperlink" Target="https://www.google.it/url?sa=i&amp;rct=j&amp;q=&amp;esrc=s&amp;source=images&amp;cd=&amp;cad=rja&amp;uact=8&amp;ved=0ahUKEwiSkcb66_HLAhUJuBoKHWVHAr4QjRwIBw&amp;url=https://it.pinterest.com/pin/105130972529765678/&amp;bvm=bv.118443451,d.d2s&amp;psig=AFQjCNHY44nSectTkmlavYmF1BNDdadYlA&amp;ust=1459751405389200" TargetMode="External"/><Relationship Id="rId2" Type="http://schemas.openxmlformats.org/officeDocument/2006/relationships/image" Target="../media/image153.gif"/><Relationship Id="rId16" Type="http://schemas.openxmlformats.org/officeDocument/2006/relationships/hyperlink" Target="http://www.google.it/url?sa=i&amp;rct=j&amp;q=&amp;esrc=s&amp;source=images&amp;cd=&amp;cad=rja&amp;uact=8&amp;ved=0ahUKEwiSz8Lf5vHLAhWHHxoKHWQ_B9MQjRwIBw&amp;url=http://www.123rf.com/photo_9490003_world-global-planet-earth-icon.html&amp;bvm=bv.118443451,d.d2s&amp;psig=AFQjCNEzqTDktdgGedmx0GvIK4xz_rMCJQ&amp;ust=1459750015094564" TargetMode="External"/><Relationship Id="rId20" Type="http://schemas.openxmlformats.org/officeDocument/2006/relationships/hyperlink" Target="http://www.google.it/url?sa=i&amp;rct=j&amp;q=&amp;esrc=s&amp;source=images&amp;cd=&amp;cad=rja&amp;uact=8&amp;ved=0ahUKEwijveC86PHLAhXFORoKHQmbBBMQjRwIBw&amp;url=http://tuttodisegni.com/fiori-colorati-da-stampare-e-ritagliare/&amp;bvm=bv.118443451,d.d2s&amp;psig=AFQjCNHYfLRyNuORDmnaCFzuWO7VxHAtAQ&amp;ust=1459750484827225" TargetMode="External"/><Relationship Id="rId29" Type="http://schemas.openxmlformats.org/officeDocument/2006/relationships/hyperlink" Target="http://www.google.it/url?sa=i&amp;rct=j&amp;q=&amp;esrc=s&amp;source=images&amp;cd=&amp;cad=rja&amp;uact=8&amp;ved=0ahUKEwig0Y7D6vHLAhVLtBoKHWBsAJgQjRwIBw&amp;url=http://cz.clipart.me/arts-design/colorful-tape-vector-graphic-22487&amp;bvm=bv.118443451,d.d2s&amp;psig=AFQjCNEm_icmqKoxumsM6Qp0Mrv7sAgSgg&amp;ust=1459751014639366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jpeg"/><Relationship Id="rId11" Type="http://schemas.openxmlformats.org/officeDocument/2006/relationships/image" Target="../media/image151.gif"/><Relationship Id="rId24" Type="http://schemas.openxmlformats.org/officeDocument/2006/relationships/image" Target="../media/image170.jpeg"/><Relationship Id="rId32" Type="http://schemas.openxmlformats.org/officeDocument/2006/relationships/image" Target="../media/image174.jpeg"/><Relationship Id="rId37" Type="http://schemas.openxmlformats.org/officeDocument/2006/relationships/image" Target="../media/image178.jpeg"/><Relationship Id="rId5" Type="http://schemas.openxmlformats.org/officeDocument/2006/relationships/hyperlink" Target="http://www.google.it/url?sa=i&amp;rct=j&amp;q=&amp;esrc=s&amp;source=images&amp;cd=&amp;cad=rja&amp;uact=8&amp;ved=0ahUKEwj3wNq0hb3LAhUMMZoKHaAoD8kQjRwIBw&amp;url=http://www.lavoretticreativi.com/sagome-fiori-da-ritagliare/&amp;psig=AFQjCNFRoK2mO2a-0G6THqWwQ2XWqFqc9A&amp;ust=145793715005" TargetMode="External"/><Relationship Id="rId15" Type="http://schemas.openxmlformats.org/officeDocument/2006/relationships/image" Target="../media/image165.jpeg"/><Relationship Id="rId23" Type="http://schemas.openxmlformats.org/officeDocument/2006/relationships/hyperlink" Target="http://www.google.it/url?sa=i&amp;rct=j&amp;q=&amp;esrc=s&amp;source=images&amp;cd=&amp;cad=rja&amp;uact=8&amp;ved=0ahUKEwjbp4GH6fHLAhUEOxoKHWu8BlsQjRwIBw&amp;url=http://nd13263.blogspot.com/2015/09/immagini-di-fiori-colorati-da-stampare.html&amp;bvm=bv.118443451,d.d2s&amp;psig=AFQjCNHYfLRyNuORDmnaCFzuWO7VxHAtAQ&amp;ust=1459750484827225" TargetMode="External"/><Relationship Id="rId28" Type="http://schemas.openxmlformats.org/officeDocument/2006/relationships/image" Target="../media/image172.jpeg"/><Relationship Id="rId36" Type="http://schemas.openxmlformats.org/officeDocument/2006/relationships/image" Target="../media/image177.png"/><Relationship Id="rId10" Type="http://schemas.openxmlformats.org/officeDocument/2006/relationships/image" Target="../media/image160.gif"/><Relationship Id="rId19" Type="http://schemas.openxmlformats.org/officeDocument/2006/relationships/image" Target="../media/image167.jpeg"/><Relationship Id="rId31" Type="http://schemas.openxmlformats.org/officeDocument/2006/relationships/hyperlink" Target="http://www.google.it/url?sa=i&amp;rct=j&amp;q=&amp;esrc=s&amp;source=images&amp;cd=&amp;cad=rja&amp;uact=8&amp;ved=0ahUKEwiF3e3_gL3LAhXCIpoKHeoQCrgQjRwIBw&amp;url=http://www.parrocchiaspiritosantoarzano.it/index.php?option=com_content&amp;view=article&amp;id=68&amp;Itemid=70&amp;ps" TargetMode="External"/><Relationship Id="rId4" Type="http://schemas.openxmlformats.org/officeDocument/2006/relationships/image" Target="../media/image162.jpeg"/><Relationship Id="rId9" Type="http://schemas.openxmlformats.org/officeDocument/2006/relationships/hyperlink" Target="http://www.google.it/url?sa=i&amp;rct=j&amp;q=&amp;esrc=s&amp;source=images&amp;cd=&amp;cad=rja&amp;uact=8&amp;ved=0ahUKEwjBkpCG6brLAhWLtBoKHSVfDckQjRwIBw&amp;url=http://www.arredastickers.com/adesivi.php?cat=kids&amp;cat2=palloncini&amp;bvm=bv.116636494,d.d2s&amp;psig=AFQjCNGpjDqc9zfUdNdTFPvDfrlHgJWDaQ&amp;ust=1457860850528036" TargetMode="External"/><Relationship Id="rId14" Type="http://schemas.openxmlformats.org/officeDocument/2006/relationships/hyperlink" Target="http://www.google.it/url?sa=i&amp;rct=j&amp;q=&amp;esrc=s&amp;source=images&amp;cd=&amp;cad=rja&amp;uact=8&amp;ved=0ahUKEwjUr-K55vHLAhVLbBoKHYUbCwsQjRwIBw&amp;url=http://dibujoscolorear.net/coloring/71450&amp;bvm=bv.118443451,d.d2s&amp;psig=AFQjCNENC2EMwNlshKVAvbpnVYOq5rFIgA&amp;ust=1459749938197205" TargetMode="External"/><Relationship Id="rId22" Type="http://schemas.openxmlformats.org/officeDocument/2006/relationships/image" Target="../media/image169.jpeg"/><Relationship Id="rId27" Type="http://schemas.openxmlformats.org/officeDocument/2006/relationships/hyperlink" Target="http://www.google.it/url?sa=i&amp;rct=j&amp;q=&amp;esrc=s&amp;source=images&amp;cd=&amp;cad=rja&amp;uact=8&amp;ved=0ahUKEwj8iq_j6fHLAhXJORoKHYzdD3EQjRwIBw&amp;url=http://www.disegnidacoloraregratis.it/disegni_misti/28551/disegno-28551-braccialetto3.php&amp;bvm=bv.118443451,d.d2s&amp;psig=AFQjCNFRudMg1rR2MYMB_NzX0xwb6Jpsqg&amp;ust=1459750831440595" TargetMode="External"/><Relationship Id="rId30" Type="http://schemas.openxmlformats.org/officeDocument/2006/relationships/image" Target="../media/image173.jpeg"/><Relationship Id="rId35" Type="http://schemas.openxmlformats.org/officeDocument/2006/relationships/image" Target="../media/image17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it/url?sa=i&amp;rct=j&amp;q=&amp;esrc=s&amp;source=images&amp;cd=&amp;cad=rja&amp;uact=8&amp;ved=0ahUKEwiS_In8xLrLAhXjKJoKHZOwDNAQjRwIBw&amp;url=http://www.noomray.it/tag-prodotto/idea-regalo-battesimo/&amp;bvm=bv.116636494,d.bGs&amp;psig=AFQjCNHWJtyaPSOf55hZDS3kbARxxYT4fw&amp;ust=1457851157115161" TargetMode="External"/><Relationship Id="rId7" Type="http://schemas.openxmlformats.org/officeDocument/2006/relationships/image" Target="../media/image29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hyperlink" Target="http://www.google.it/url?sa=i&amp;rct=j&amp;q=&amp;esrc=s&amp;source=images&amp;cd=&amp;cad=rja&amp;uact=8&amp;ved=0ahUKEwiv6taMxrrLAhWGIpoKHXKqDrwQjRwIBw&amp;url=http://blog.libero.it/RELI/9588099.html&amp;bvm=bv.116636494,d.bGs&amp;psig=AFQjCNHuQrvh-33r674RJFj3oJxpYMX7nA&amp;ust=1457851464832552" TargetMode="External"/><Relationship Id="rId4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27.jpeg"/><Relationship Id="rId7" Type="http://schemas.openxmlformats.org/officeDocument/2006/relationships/image" Target="../media/image37.jpeg"/><Relationship Id="rId2" Type="http://schemas.openxmlformats.org/officeDocument/2006/relationships/hyperlink" Target="http://www.google.it/url?sa=i&amp;rct=j&amp;q=&amp;esrc=s&amp;source=images&amp;cd=&amp;cad=rja&amp;uact=8&amp;ved=0ahUKEwiS_In8xLrLAhXjKJoKHZOwDNAQjRwIBw&amp;url=http://www.noomray.it/tag-prodotto/idea-regalo-battesimo/&amp;bvm=bv.116636494,d.bGs&amp;psig=AFQjCNHWJtyaPSOf55hZDS3kbARxxYT4fw&amp;ust=1457851157115161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50.jpeg"/><Relationship Id="rId3" Type="http://schemas.openxmlformats.org/officeDocument/2006/relationships/image" Target="../media/image28.jpeg"/><Relationship Id="rId7" Type="http://schemas.openxmlformats.org/officeDocument/2006/relationships/image" Target="../media/image44.jpeg"/><Relationship Id="rId12" Type="http://schemas.openxmlformats.org/officeDocument/2006/relationships/image" Target="../media/image49.jpeg"/><Relationship Id="rId2" Type="http://schemas.openxmlformats.org/officeDocument/2006/relationships/hyperlink" Target="http://www.google.it/url?sa=i&amp;rct=j&amp;q=&amp;esrc=s&amp;source=images&amp;cd=&amp;cad=rja&amp;uact=8&amp;ved=0ahUKEwiv6taMxrrLAhWGIpoKHXKqDrwQjRwIBw&amp;url=http://blog.libero.it/RELI/9588099.html&amp;bvm=bv.116636494,d.bGs&amp;psig=AFQjCNHuQrvh-33r674RJFj3oJxpYMX7nA&amp;ust=1457851464832552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it/url?sa=i&amp;rct=j&amp;q=&amp;esrc=s&amp;source=images&amp;cd=&amp;cad=rja&amp;uact=8&amp;ved=0ahUKEwijqePHzLrLAhUEJpoKHWVZCLwQjRwIBw&amp;url=http://www.fornacefonti.it/it/0-2-catalogo/4/7-mattoni-fatti-a-mano/2-mattone-in-cotto-fatto-a-mano&amp;bvm=bv.116636494,d.bGs&amp;psig=AFQjCNFxNTF_AaofBKIsA-CEKyTGcHHl0g&amp;ust=1457853200791310" TargetMode="Externa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AutoShape 4" descr="http://1.bp.blogspot.com/-fnGgYzDQu2w/U5bSf_ngW_I/AAAAAAAAHwk/HwTxwISWtN8/s1600/thK8ZJCTE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grpSp>
        <p:nvGrpSpPr>
          <p:cNvPr id="1030" name="Group 6"/>
          <p:cNvGrpSpPr>
            <a:grpSpLocks/>
          </p:cNvGrpSpPr>
          <p:nvPr/>
        </p:nvGrpSpPr>
        <p:grpSpPr bwMode="auto">
          <a:xfrm>
            <a:off x="683568" y="2924944"/>
            <a:ext cx="2304256" cy="2160240"/>
            <a:chOff x="107123775" y="107746800"/>
            <a:chExt cx="1794600" cy="1543050"/>
          </a:xfrm>
        </p:grpSpPr>
        <p:pic>
          <p:nvPicPr>
            <p:cNvPr id="1031" name="irc_mi" descr="de-vernietigde-piramide-van-varicoloured-blokken-17199119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7123775" y="107746800"/>
              <a:ext cx="1794600" cy="1470313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</p:spPr>
        </p:pic>
        <p:sp>
          <p:nvSpPr>
            <p:cNvPr id="1032" name="Rectangle 8"/>
            <p:cNvSpPr>
              <a:spLocks noChangeArrowheads="1"/>
            </p:cNvSpPr>
            <p:nvPr/>
          </p:nvSpPr>
          <p:spPr bwMode="auto">
            <a:xfrm>
              <a:off x="107123775" y="109061250"/>
              <a:ext cx="1794600" cy="228600"/>
            </a:xfrm>
            <a:prstGeom prst="rect">
              <a:avLst/>
            </a:prstGeom>
            <a:solidFill>
              <a:srgbClr val="FFFFFF"/>
            </a:solidFill>
            <a:ln w="9525" algn="in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17" name="CasellaDiTesto 16"/>
          <p:cNvSpPr txBox="1"/>
          <p:nvPr/>
        </p:nvSpPr>
        <p:spPr>
          <a:xfrm>
            <a:off x="971600" y="5661248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FFFF00"/>
                </a:solidFill>
              </a:rPr>
              <a:t>QUALE IMMAGINE RAPPRESENTA MEGLIO LA TUA IDEA </a:t>
            </a:r>
            <a:r>
              <a:rPr lang="it-IT" b="1" dirty="0" err="1" smtClean="0">
                <a:solidFill>
                  <a:srgbClr val="FFFF00"/>
                </a:solidFill>
              </a:rPr>
              <a:t>DI</a:t>
            </a:r>
            <a:r>
              <a:rPr lang="it-IT" b="1" dirty="0" smtClean="0">
                <a:solidFill>
                  <a:srgbClr val="FFFF00"/>
                </a:solidFill>
              </a:rPr>
              <a:t> CATECHISMO?</a:t>
            </a:r>
            <a:endParaRPr lang="it-IT" b="1" dirty="0">
              <a:solidFill>
                <a:srgbClr val="FFFF00"/>
              </a:solidFill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1331640" y="980728"/>
            <a:ext cx="6912768" cy="707886"/>
          </a:xfrm>
          <a:prstGeom prst="rect">
            <a:avLst/>
          </a:prstGeom>
          <a:solidFill>
            <a:schemeClr val="accent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Anno Catechistico 2015/16</a:t>
            </a:r>
            <a:endParaRPr lang="it-IT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38" name="Picture 14" descr="http://www.santamariadadige.it/wp-content/uploads/2009/10/catechismo2.gif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692696"/>
            <a:ext cx="864096" cy="1201094"/>
          </a:xfrm>
          <a:prstGeom prst="rect">
            <a:avLst/>
          </a:prstGeom>
          <a:noFill/>
        </p:spPr>
      </p:pic>
      <p:pic>
        <p:nvPicPr>
          <p:cNvPr id="1026" name="Picture 2" descr="20464348[1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2924944"/>
            <a:ext cx="2511325" cy="201622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grpSp>
        <p:nvGrpSpPr>
          <p:cNvPr id="1029" name="Group 5"/>
          <p:cNvGrpSpPr>
            <a:grpSpLocks/>
          </p:cNvGrpSpPr>
          <p:nvPr/>
        </p:nvGrpSpPr>
        <p:grpSpPr bwMode="auto">
          <a:xfrm>
            <a:off x="3491880" y="2924944"/>
            <a:ext cx="2376264" cy="2232248"/>
            <a:chOff x="110289975" y="104946450"/>
            <a:chExt cx="6804000" cy="7275046"/>
          </a:xfrm>
        </p:grpSpPr>
        <p:pic>
          <p:nvPicPr>
            <p:cNvPr id="3" name="Picture 6" descr="contesto-di-vettore-dello-spettro-spirale-dell-arcobaleno-54561704[1]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10289975" y="104946450"/>
              <a:ext cx="6804000" cy="7275046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  <a:effectLst/>
          </p:spPr>
        </p:pic>
        <p:sp>
          <p:nvSpPr>
            <p:cNvPr id="4" name="Rectangle 7"/>
            <p:cNvSpPr>
              <a:spLocks noChangeArrowheads="1"/>
            </p:cNvSpPr>
            <p:nvPr/>
          </p:nvSpPr>
          <p:spPr bwMode="auto">
            <a:xfrm>
              <a:off x="110289975" y="111804450"/>
              <a:ext cx="6743700" cy="342900"/>
            </a:xfrm>
            <a:prstGeom prst="rect">
              <a:avLst/>
            </a:prstGeom>
            <a:solidFill>
              <a:srgbClr val="FFFFFF"/>
            </a:solidFill>
            <a:ln w="9525" algn="in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sellaDiTesto 13"/>
          <p:cNvSpPr txBox="1"/>
          <p:nvPr/>
        </p:nvSpPr>
        <p:spPr>
          <a:xfrm>
            <a:off x="3203848" y="476672"/>
            <a:ext cx="3528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rgbClr val="0D4F0D"/>
                </a:solidFill>
              </a:rPr>
              <a:t>GRUPPO </a:t>
            </a:r>
            <a:r>
              <a:rPr lang="it-IT" sz="2000" b="1" dirty="0" err="1" smtClean="0">
                <a:solidFill>
                  <a:srgbClr val="0D4F0D"/>
                </a:solidFill>
              </a:rPr>
              <a:t>DI</a:t>
            </a:r>
            <a:r>
              <a:rPr lang="it-IT" sz="2000" b="1" dirty="0" smtClean="0">
                <a:solidFill>
                  <a:srgbClr val="0D4F0D"/>
                </a:solidFill>
              </a:rPr>
              <a:t> SECONDA</a:t>
            </a:r>
          </a:p>
        </p:txBody>
      </p:sp>
      <p:sp>
        <p:nvSpPr>
          <p:cNvPr id="15" name="Rettangolo 14"/>
          <p:cNvSpPr/>
          <p:nvPr/>
        </p:nvSpPr>
        <p:spPr>
          <a:xfrm>
            <a:off x="2627784" y="908720"/>
            <a:ext cx="464129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92D05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Il Padre nostro</a:t>
            </a:r>
            <a:endParaRPr lang="it-IT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92D05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" name="Immagine 4" descr="DSCF00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35897" y="1844824"/>
            <a:ext cx="2808312" cy="2106234"/>
          </a:xfrm>
          <a:prstGeom prst="rect">
            <a:avLst/>
          </a:prstGeom>
          <a:ln w="57150">
            <a:solidFill>
              <a:srgbClr val="0D4F0D"/>
            </a:solidFill>
          </a:ln>
        </p:spPr>
      </p:pic>
      <p:pic>
        <p:nvPicPr>
          <p:cNvPr id="11268" name="Picture 4" descr="http://disegni.qumran2.net/miniature/5175_1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476672"/>
            <a:ext cx="1080120" cy="1171214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4283968" y="3573016"/>
            <a:ext cx="1515287" cy="27699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1200" b="1" dirty="0" smtClean="0"/>
              <a:t>Il gioco con i genitori</a:t>
            </a:r>
            <a:endParaRPr lang="it-IT" sz="1200" b="1" dirty="0"/>
          </a:p>
        </p:txBody>
      </p:sp>
      <p:pic>
        <p:nvPicPr>
          <p:cNvPr id="9" name="Immagine 8" descr="DSCF00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1844824"/>
            <a:ext cx="2808312" cy="2106234"/>
          </a:xfrm>
          <a:prstGeom prst="rect">
            <a:avLst/>
          </a:prstGeom>
          <a:solidFill>
            <a:srgbClr val="0D4F0D"/>
          </a:solidFill>
          <a:ln w="38100">
            <a:solidFill>
              <a:srgbClr val="0D4F0D"/>
            </a:solidFill>
          </a:ln>
        </p:spPr>
      </p:pic>
      <p:sp>
        <p:nvSpPr>
          <p:cNvPr id="8" name="CasellaDiTesto 7"/>
          <p:cNvSpPr txBox="1"/>
          <p:nvPr/>
        </p:nvSpPr>
        <p:spPr>
          <a:xfrm>
            <a:off x="899592" y="3573016"/>
            <a:ext cx="2304256" cy="27699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200" b="1" dirty="0" smtClean="0"/>
              <a:t>Il racconto: “Francesco e Filippo”</a:t>
            </a:r>
            <a:endParaRPr lang="it-IT" sz="1200" b="1" dirty="0"/>
          </a:p>
        </p:txBody>
      </p:sp>
      <p:pic>
        <p:nvPicPr>
          <p:cNvPr id="10" name="Immagine 9" descr="DSCF003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99792" y="5157192"/>
            <a:ext cx="1728192" cy="1296144"/>
          </a:xfrm>
          <a:prstGeom prst="rect">
            <a:avLst/>
          </a:prstGeom>
          <a:ln w="38100">
            <a:solidFill>
              <a:srgbClr val="0D4F0D"/>
            </a:solidFill>
          </a:ln>
        </p:spPr>
      </p:pic>
      <p:pic>
        <p:nvPicPr>
          <p:cNvPr id="11" name="Immagine 10" descr="DSCF003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88024" y="5157192"/>
            <a:ext cx="1728192" cy="1296144"/>
          </a:xfrm>
          <a:prstGeom prst="rect">
            <a:avLst/>
          </a:prstGeom>
          <a:ln w="38100">
            <a:solidFill>
              <a:srgbClr val="0D4F0D"/>
            </a:solidFill>
          </a:ln>
        </p:spPr>
      </p:pic>
      <p:pic>
        <p:nvPicPr>
          <p:cNvPr id="12" name="Immagine 11" descr="DSCF003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1560" y="5157192"/>
            <a:ext cx="1728192" cy="1296144"/>
          </a:xfrm>
          <a:prstGeom prst="rect">
            <a:avLst/>
          </a:prstGeom>
          <a:ln w="38100">
            <a:solidFill>
              <a:srgbClr val="0D4F0D"/>
            </a:solidFill>
          </a:ln>
        </p:spPr>
      </p:pic>
      <p:pic>
        <p:nvPicPr>
          <p:cNvPr id="13" name="Immagine 12" descr="DSCF003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876256" y="5157192"/>
            <a:ext cx="1728192" cy="1296144"/>
          </a:xfrm>
          <a:prstGeom prst="rect">
            <a:avLst/>
          </a:prstGeom>
          <a:ln w="38100">
            <a:solidFill>
              <a:srgbClr val="0D4F0D"/>
            </a:solidFill>
          </a:ln>
        </p:spPr>
      </p:pic>
      <p:sp>
        <p:nvSpPr>
          <p:cNvPr id="16" name="CasellaDiTesto 15"/>
          <p:cNvSpPr txBox="1"/>
          <p:nvPr/>
        </p:nvSpPr>
        <p:spPr>
          <a:xfrm>
            <a:off x="2267744" y="4293096"/>
            <a:ext cx="5040560" cy="523220"/>
          </a:xfrm>
          <a:prstGeom prst="rect">
            <a:avLst/>
          </a:prstGeom>
          <a:solidFill>
            <a:srgbClr val="92D050"/>
          </a:solidFill>
          <a:ln w="38100">
            <a:solidFill>
              <a:srgbClr val="25793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/>
              <a:t>Realizzazione dei cartelloni</a:t>
            </a:r>
            <a:endParaRPr lang="it-IT" sz="2800" b="1" dirty="0"/>
          </a:p>
        </p:txBody>
      </p:sp>
      <p:pic>
        <p:nvPicPr>
          <p:cNvPr id="17" name="Immagine 16" descr="DSCF0029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588224" y="1988840"/>
            <a:ext cx="2160240" cy="1620180"/>
          </a:xfrm>
          <a:prstGeom prst="rect">
            <a:avLst/>
          </a:prstGeom>
          <a:solidFill>
            <a:srgbClr val="0D4F0D"/>
          </a:solidFill>
          <a:ln w="38100">
            <a:solidFill>
              <a:srgbClr val="0D4F0D"/>
            </a:solidFill>
          </a:ln>
        </p:spPr>
      </p:pic>
      <p:sp>
        <p:nvSpPr>
          <p:cNvPr id="18" name="CasellaDiTesto 17"/>
          <p:cNvSpPr txBox="1"/>
          <p:nvPr/>
        </p:nvSpPr>
        <p:spPr>
          <a:xfrm>
            <a:off x="7596336" y="2996952"/>
            <a:ext cx="1022331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1200" b="1" dirty="0" smtClean="0"/>
              <a:t>Riflessione</a:t>
            </a:r>
          </a:p>
          <a:p>
            <a:r>
              <a:rPr lang="it-IT" sz="1200" b="1" dirty="0" smtClean="0"/>
              <a:t>con i genitori</a:t>
            </a:r>
            <a:endParaRPr lang="it-IT" sz="1200" b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DSCF00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332656"/>
            <a:ext cx="2376264" cy="1782198"/>
          </a:xfrm>
          <a:prstGeom prst="rect">
            <a:avLst/>
          </a:prstGeom>
          <a:ln w="38100">
            <a:solidFill>
              <a:srgbClr val="0D4F0D"/>
            </a:solidFill>
          </a:ln>
        </p:spPr>
      </p:pic>
      <p:pic>
        <p:nvPicPr>
          <p:cNvPr id="5" name="Immagine 4" descr="DSCF00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39885" y="332656"/>
            <a:ext cx="2400267" cy="1800200"/>
          </a:xfrm>
          <a:prstGeom prst="rect">
            <a:avLst/>
          </a:prstGeom>
          <a:ln w="38100">
            <a:solidFill>
              <a:srgbClr val="0D4F0D"/>
            </a:solidFill>
          </a:ln>
        </p:spPr>
      </p:pic>
      <p:pic>
        <p:nvPicPr>
          <p:cNvPr id="6" name="Immagine 5" descr="DSCF006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00192" y="332656"/>
            <a:ext cx="2376264" cy="1782198"/>
          </a:xfrm>
          <a:prstGeom prst="rect">
            <a:avLst/>
          </a:prstGeom>
          <a:ln w="38100">
            <a:solidFill>
              <a:srgbClr val="0D4F0D"/>
            </a:solidFill>
          </a:ln>
        </p:spPr>
      </p:pic>
      <p:pic>
        <p:nvPicPr>
          <p:cNvPr id="7" name="Immagine 6" descr="DSCF006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83768" y="2276872"/>
            <a:ext cx="4680520" cy="3510390"/>
          </a:xfrm>
          <a:prstGeom prst="rect">
            <a:avLst/>
          </a:prstGeom>
          <a:ln w="38100">
            <a:solidFill>
              <a:srgbClr val="0D4F0D"/>
            </a:solidFill>
          </a:ln>
        </p:spPr>
      </p:pic>
      <p:pic>
        <p:nvPicPr>
          <p:cNvPr id="8" name="Immagine 7" descr="DSCF007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573833">
            <a:off x="470078" y="4472462"/>
            <a:ext cx="2478777" cy="1859083"/>
          </a:xfrm>
          <a:prstGeom prst="rect">
            <a:avLst/>
          </a:prstGeom>
          <a:ln w="38100">
            <a:solidFill>
              <a:srgbClr val="0D4F0D"/>
            </a:solidFill>
          </a:ln>
        </p:spPr>
      </p:pic>
      <p:pic>
        <p:nvPicPr>
          <p:cNvPr id="3" name="Immagine 2" descr="DSCF004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655943">
            <a:off x="6242741" y="4374038"/>
            <a:ext cx="2555776" cy="1916832"/>
          </a:xfrm>
          <a:prstGeom prst="rect">
            <a:avLst/>
          </a:prstGeom>
          <a:ln w="38100">
            <a:solidFill>
              <a:srgbClr val="0D4F0D"/>
            </a:solidFill>
          </a:ln>
        </p:spPr>
      </p:pic>
      <p:sp>
        <p:nvSpPr>
          <p:cNvPr id="9218" name="AutoShape 2" descr="data:image/jpeg;base64,/9j/4AAQSkZJRgABAQAAAQABAAD/2wCEAAkGBxQTEhQUEhQVFhUXGRgYGRcYGBcdGBwcFxUXGB0cHh4aHCggGBolHBwcIjEhJikrLi4uFx8zODUsNygtLisBCgoKDg0OGhAQGSwkHyQsLCwsLCwsLCwsLCwsLCwsLCwsLCwsLCwsLCwsLCwsLCwsLCwsLCwsLCwsLCwsLCwsLP/AABEIAO4ApQMBIgACEQEDEQH/xAAbAAACAwEBAQAAAAAAAAAAAAAABgEEBQIDB//EAEAQAAIBAwIDBgIHBgQGAwAAAAECAwAEEQUhBhIxEyJBUWFxMoEHFCNCkaGxM1JTYnKCFRYkQ2OSorLR8CWz8f/EABUBAQEAAAAAAAAAAAAAAAAAAAAB/8QAFxEBAQEBAAAAAAAAAAAAAAAAABEBIf/aAAwDAQACEQMRAD8A+40UVAagmiiigKKKKAoorlmxQdUVx2nvQJKDomjmFZ2ta1FbR9pKcDoAN2YnoqgbsTSvJqerSEvDbQxR4HKsrEuc+eNgfHH60DxziuqTjxXNDj65Zyptu8P2sfzwOZfwrU0Ti20uh9lKvN+4x5W/A1KN2iuO0ruqCiiigKKKKAooooCoCgdB1qaKAooooCiiqOp6pFBGZJnCKOpP6AeJ9BQXGalPWeJ3eU21gglnHxuT9lFnxYjq38oquXu9QbYPa2h6k7XEoI6r/DU7dd6YrPT4LSLlRUijUZJ2A9SxPX3NQK0n0ftP37y9nklxjKciIvjhQVO3vWZPPfWs6W1pdC8ON45Ix9muMZd1OB7da3ZtYnvW7Ox7kH+5dEdfMRA/Ef5ugrf0PRIraPkiGM7sx+Jm8WY+JNJi3WVo3DBDLPdv29yDkNuEj9I16DHn1NMojrpVxXVVHk+1LusaTYXb9nIIWkxkcrKJB6jlOdjVPV42v7p7bnZLaEL23IcGR3GRHzDooGCfwrI03hu2uZZEgtY47aIsgnGRM0q+KEHYKfE5zg1BoNBqNl+yIvYBjCyHlnA8gw2f3NaFhx9aOeSRjbyeKTAoR8zt86jh3U3SV7O5bM0YyjnbtYz0b+odCB5Vv3umRTLyyxq48mAP60HrDdK4DIQynoQcg/MV70kX3CD2/NJpsrQsN+xPehf05T8JPmKYOF9Y+tQLLjlbdXQkZV1OGB+dUa9FFFAUUUUBRRUE0E0E1i8Q8R29oAZ5ApOeVRu7dOgG53pE1biya4JjBaAN8McIEl2/uAeWEHI3PSpVht1bigLKbe1Q3FyBuqnCJk9ZG6KB5DeqXDulLcSG4upRcTRuyhAMRQsp3Cr1J/mPWqej8J3DRBHf6pCfiig3kcHr2kp3LEdcetN2k6TFbR9lCnKuc+JyT1JJ6n1oivxDrsVogZss7bRxLvJIf3VFYsegS3p7XUGYJkFLRW7gA3HaEfG3mOlVuG5Ekvr24uWUPC4hj5iAEjxnbPmc71o33G0Abs7YNdS42SHvAeHef4VFFWtK1f8A1Ulm8Qi7NVeLB2eM7ZxgYIPUUxAUs8P6VN20l3d4E0ihFjXdYkBzyg/eOTkmtjVNUit42kmdUUZ3J/IeZ9KIuyNgE0oyfSFZB3UyMAp5efkYxkjyYDHXb5Vm2l82sAhGEVmrFXUMO3kx4HH7ND+e9OVpp0ccSxRoojUYC47vX896Kw+BpUmW6uUJZZp3K5/dQBBt4dK8+CpOylurNsAxSmRfVJu/n5E4q7waoUXUQGAlzKMeGGIcY+RqpxlCYJI7+Mbw92YD70TYB9ypwRRHvxfpLSIk0G1zbkvEf3tu8h9GGRV3hbXUu4VlXY55XQndGHVT8607adXRXUgqwBBHiCM0j67iC9aa0DGZYxJcRDHLLFnlJx/FGMjzoH1xtSrw4vZXt7ENlLRzAeH2i97/AKhTBpd6k0aSxnKuvMD6H/3FYN0hj1aJ/uywPH842D/pn8KoaFNdUUUBRRRQQx2pO1LWLm4upLO05YuzCmSd9yOfpyJ4nruacSKR/pBQ2vLqMToksXcYN8MquQAh8ebPT3NBi8acLR2iQXZLTNHKvbvISzOjd0+igZyAOmaetC0u3hjH1aNFRgCCoGSDuCT1NYN1xJcSgwjS5mbADiQqIsNt8e4Yewqvp3C17bAfVLlEUjvQyhpI0P8AwznOPeoHtX2pf13i2GBhGmZ522EEWGfPrj4R6mqC8M3c2Prd/JgdUgURqfQtu34Yq2yWWmR8/KsSkgEgEuxPruzGgWNT4GnvpTdTLbwyDBWIKXDY3xK23N5bCtPT9RvLZCn+FKCOpt5Iwjb4zg97OPet204vs5CAk8YJ6Bjyk4/qxWtHdIRkMpHXPMCPxpQjnii+kuRarbxW0hTnBmkLZXJBwFADHY7A1raZwegk7e5drmcbh5PhX0RBso/E1b4g0aK9iUhuV1IeGVMEo3gQR1HmKz9L4lkhlFvqCCOQ7RzD9jL8/uP/ACmirOs8JJI5nhY29zjaVPH0dejj86rQcTTW3c1CEqBsLiIFoT6tjeP57U3K2ah48+WPGqhL4c1SH/EbhIZUkSdEnBVgcMO469fQHHrTm0eQQRkHr60t69wsjASWyxw3CP2iOFABYbFWx91hkGvHRuNVaRba6jaC5J5eUg8jHwKt0IPh71Bx/klo2LWt3PACciMcrxj0Ct0GfWr3D3DH1cySSSvPNKAHkfG4HRQPur6UxKcipqhR4NIgmubLO0T9pGP+HLhvyYkV3x0xQ2k46RXCc3tJ3P1IqvxOPq13b3gHcP2E52+GQjkPybG9anF9l29nOg68nMuNzlO8MfMVBuodq6rO4evRNbQyj76K3zIGR8jmtGqCiiigKReMhy39rPcRM9pCjtzKAVjmY4DyLnJAUAKQDgsaeq5ZAetAtf52sOUMbqIA+Gd/mOorzk4yhP7GOefx+yhcj03wBTAdMh/hR/8AIv8A4qyEHlUgUje6lP8As4YbZPOYl5PflQhR8yas6TwmiSieaSS4nGcSSHZc9eRB3U/WmTkFD9KClfaNBN+1iR9sd5QdvLcdKyW4HsAwYWsQI8lre7YH736V7DerSECON9JmAyzafIff6u5Pif4Z/Km69sYLuEpIFkjcZ8x6EEePkRVueFWBVgCrDBB6YPUUlPaz6YS0HNPZZy0OCZYh4mP95B+771Bs6HpVxbssYmEtsM4EintUG+AGBwwGw3GaY6x9F163uQGglVv5c4YehU7itimCCKUPpEHJHbzAZ7K4iJ9mPKd/DqPxpwrM4l0/t7WaLxZCB7jdT8iAflVGih2HtXVY3CWo9vaxSePLysPEMhKMPxFbNBQ1zTluIJIX+F1I9j4H3B3rL4Qvmltgso+0iLQyA+Jj7ufTIAPzpiIpTaX6tqPe2iuwMHwE0Yxj+5f+2gngUmI3Fof9iVuXr8EnfXr702Uo3b9jqsTDIW5iaM4G3PGeZSf7c03CgKKKKAooooCoJqaqatdiKGSQ9EUtjzwM4+fSgzdY18QuIokM07biJfAH7znoiep+WaoDh2W4719KxB/2ISyRAepHekPqSB6Vf4X0xo4ueXeeXvyN6nov9KjYCt0VAs/5KssAfVk236HP41xJwsU71pPNCw3ClmkiPoVfOB/SRTM0gFSrZoMLSNaZpDBcJ2U4GcdUkAxl4z4jzHUVvVj8T6YZoiU2lj78TDqGXw9mHdPoas6FqIuII5QMcy5I8j0I+RBFUL+oWUSarZlEVXZJ+YqACRyjrjrv404Upaio/wAYtScD7CTHqeY5HXyP6020BUEVNFAn8OMLa8urTorkXEQPiHGHA9mGfnThSX9IcXZdhdx/topUVRv3xISpT5g5+VOELEjeg9KyuI9JW5haI7E7qw6qy7qw9Qa1a5YUHzq81RpreN5e5dWU8far025uzL4P3GU5z0r6Kh2FfN/pXhMC/WowO+jW8o8CrDKE+oIp90R+a2gbOcxRnPugNRV2iiiqgooooClvj2Ui1I/feJD/AHSqKZKweN4OazmO+VAcY8OzYNn5YJoN1amvCC4Uxq/MCpUNn0xnNKcH0lWTTdkXKHOA7qVQ/M9AfM1KRs6nowuJR2vehC/s8kZfm6nB7wAxgeea9eHEKxcvMWCM6KTnPKsjBevXAGM+OK0ozncGvC+mMcbuBzcqs3LkDOBnGT0qiyRS9wuOzmu4PBJe0T+mZQ34c3N+Na2l6jHPGJInVlbfIIPUZwcdD6Vj6InNfX0oO2Yo8eqRhj/3Cg89fkCX9i5+8ZYvmy5H5jHzpoBpS+kSPEEc4GTBNFL18A4DfkaaoWyoPnv+NB3RRRQJ/FpD3mnwk9ZmkI9I42I/Om8UpagvPq9sGGyW8zqfUuq+XgD+dN1AUUUUCn9J9n2mnTgdV5X9+U/+Mn5VucPKRa24OMiGLOOn7NaNetu0t5k/ejYf9JrH+jjUO2sIN8si9m3und/TFA0UUUUBRRWTrd/LFy9lbyT5znkZFC4x15yOvhjyoNavGeMOGRgCrAgg9CCMH8qUpeMmhYm6srmGLb7TAdRnrzdmSF/GmbStQinjEkTq6N0IO3t7+lAtcNZjEunTndQwiP78DAgEHxZdwflVW34btJpEW7jVrmEAZyV7RFwEfAOHGMZHgciuNVtBc6o0Uzyp2UatAUIHK5yS2cd5sA905GB0qzqVy8ScuoQdvGvS4iG4B2Bdc80Z8ypx7VFa3D32U09qMlY+R4yTnCSD4B6Kytj0NWOKJyITGuOeb7JAfNxgn1AXJ+VYGicR2Kq/1ZLhhzd9hFNIeYYGCxBOcY29ajVL25uJYHtLVwYy32lwDGmHUqe6e83genhjO9Bt3M0NlAWwqgAYVQA0j4CgAfedsAV3wpp7RQfaD7SRmkk8+Zzkj5DA+VLk9lOlyid24unjZ+2l7sUIBC/ZxKNzvnrk+dasPDcq4YXtzz/fPcKsTk7KyEL8vKiNjXtNW4t5YW6SKVyOo8j8jisrgTUmltwkm00OYpVIIOV2BwfBlwfnUJpt+hHLdRyjBBEsOD6HMbDNZlvpOoJdPdctqedArxqZFD8vwnLc2GA2zToeaKW5dZnQZls5eXbJjZZCPXlHeI9hXvY8TWzsF7QI56RyAxv/AMrgE/KlGfxC3ZX9jMSQrdrAcdO+oZc/3KKba8X5T+tewqgoozRQcv0r5dwrp1zGLiSxmVmFxKrwSAdmwVzgqRujYr6jJ0pV+jpcwzybHtLiZx7c5GaBogYlRzdcDPvjeor1ooIY1Qh1aNrhrcH7RUDkY2AY4G/n6VbuplRGdjhVBYnyAGTSxwHFzLJcOcz3B53GRlU37NcdVHJigaJUzsQCPHNJGsWf+GyrdW64gdlW5iHwAMcdqo+6QevpTjqV52SF+R5MfdjUs59gOtLv+Z7K7V7eR+zaUcnZzAxuebbbmxk+1QefFFn9pFco6odl7QjKqwyYy38h5mRvRxuMVtafeLcREMve+CSM4JU43U+YIOx8QRWLwjNzRzWNxh3tz2ZDYPPEwyjEHrtsfUViafp9yk1wsL5Nuyqm+JDEw5lU83dkUbgBsH+aitxNJFksTx4whET4BGYmcKpbGxZMjvHyPnTagr59rWpXzW8ii37TKNkNE8eAASTnnKk4328ac9C1ATwRTDo6K3XPUdKIzdbcx3lpJthi8J88uoZfllfzphTpWNxXbloGdRzNEVmUeZiIbHzAI+dadlcCRFYdGUMPmM1R70UUUHEi5qrf6bHMOWWNXHkwB/WrtFAqS2s1jhoeee3+9ETzSIP3oz1ZfEod/LypjsrxJUV42DK3Qj/3z2r3ZaX9Lj7C7lhB7ko7dAfBieWQL6Z5W92oGAipoooIZQRg9K4t4FRQqKFUdAOgr0ooCiiigTPpWvzFYOq555SsagdSWPT12q9wNw+LSBQ2TNIFaVj1JA2X2XoPaqfFtssl/piue6HmceRZFQim9VoJK5rM1zSIp4mWSJZNjgN5427w3XfxHStSig+JaNdXGn3/AGl1DPHAVMZY5kCrnK/aAd4A+e+9fStJeGa4kuYJY5FeJEPIwO6sxBIHTukDemB4gRgjIPgd6W9W4Nhdu0gLW0o/3ITy59GXowqQMRQYpf4TzE9xakd2J+eM/wDDm74HybmH4VmDV7+zP+sjFxD/AB4FPOo83j8R6imDSdTt7gdrA6PkYJHxAKc4I6jBPQ+dBqyJkYrD4bl7My2zdYW7vmY37yH5br/bW/S5r69jPBdDZc9jLvtySHCk/wBMhG/kTVDHRUKamgKKKKApQ4v1dbS5tZWVmGJVblBJVCFJbbqAQM+9N9Kut2k8l3G8BRTFE2e0UlH7RgOTI6bL18NqDc0zVYp0EkMiyKfFSD/+H0q6DXzWPTrWWS47crZ3EbAN9XnK82VUhguMMd8fDWrFb3vIGsr5ZkGdp41JJHgWUAjf0FQO1FKml8UsHWG+iNvM2yknMUh/kfpn0O9NSnaqJooooFH6QIXVILqNctaydoRjcow5XA+X6UzWdyrorKcqwDKfMMMivWVAQQRkEYx6Gknnk0s4bmksSe6QCXt/Q4+KL16ioHjNTXhaTq6hkYMrAEEbgjzBr3qgooooOJF2pc1bg63mftArwzfxYTyN88bN8xTNRQJ0UOpW2MNHeRjwYdnNj+r4WPvj3ryveKImjeK9t7i2VwUZnQmMcwxnnXIHvTtXhNAGBVlDKQQQehqQLfA/Ecc8Ij7aN5YyUbB+IKcK4B6grg++aaecUt33A1lIB/p1jYdGiJjYexTH51nvpWoWeTbTfWo/4M5xJ/bIMfgaB1BqaX+HeJ4rglCDFcKPtIH2dcdf6h6it8GqJrH1/VhAoCLzyueWKMdWY/oo6knyrTuZ1RSzHCgEk+QApCe6uxcNcERDniLxI6OWEaZJj5gwEbkcrEnzx4VBoaPo5hukGS7MjSzl8MOdjgFNsoc5HXHKvnvWzwuoMRk8ZXeQ+5YjHyAA+VZ+mWv1qVrk86qMIiBivNyH4mx8XeJwOnnVXQ9YEF9PYSd3LNLAfArJlynuCT+FAyatpkdxGY5kDofA+HqCNwR5ilu3t76zYIv+rt84AO08YPTcnDqPxpyU5qaogUVNFAVxLHkYOPnXdFAlTWU2nMXtg0tqSWkg6vH5tF5r1yn4U1aZfJNGskTBkcZUjyP6VaYZpN0f/Q3r2vKRDcEywnwD4+0QeXgQPegc6KhTtU0BRRRQFFFFAVDCpooMDiPhwXADo3Z3EfejlXqCPA/vKehBry4X4hMpeCdRHdRftE8GHg6eammNlzShxyi25gvgDzQuquVG5ifKsD6DIx70FvWs3E8dqM8gxLOR+6D3E/uYZPoteeuASXCQjtSezkDCPGAJMKOcnYLgEgdcqKt8LoXR7ll5WnbnxvkIByxg56HlAPuxrrh9d7gv8ZncHbwXAQe3LioMjg3V1jL2c5CTxM+FYgc6M3MGB6HY1l8dBGmFyjd627Jiy9FzMAVJ8yrHbPlTFxJZwmW3coHlMiqBgHmQ/GDnqoHez4ECqX0iQImnTIihQxjUBQBuZF8BRTdA2Rnzr0rxtB3F9h+gr2qoKKKKAooooCsfiPSBcx8vMUdSHjkHxI46MP0I8RmtiigVtC4jbnFteqIbkDujPclA+9Gen9vUU0A1l61okN0nJMnMBupGQynzUjcGlztL6wzzBry2G4YY7eNR1yP9wDz61A8UVk6Lr8F0MxSAkdVOQ6+6ncVq8wqiaK4ilDDKkEdMj0rugKKKKArC42tRLY3KH+GT8074/MCt2qupoDDID0KMD+BoKXCt0JrSBx96ND+Ax4eorq70ZXftA8kbEYJjcrzY6ZHQ486pfR6wOnWxHTkx+DMP1FMVBmafo8cbl+8zsMF3Ys2PLJ6D0GKxuPm5vqkAGe1uI8+0ffP6CmpqUJ27fV0H3bWIuf65dh+C/rQOCipqBU0BRRRQFFFFAUUUUBUEVNFAu65wrFO3aAGK4HwTxnDjyz4OvoaW9b4nvLSCSK5izIylIbiL9mxbYFh1jYZz8tq+jVkcUaQLm1lhGAzKeUnwcbqfkaDvhnTFt7aOJcnAySepZu8x/EmtSsDhDWe3hw45ZYm7KVfJ1A39j1BreBoJooooCq98uUfy5T+hqxXEwypHntQLf0an/wCOt/Z//ukpnpZ+jxv9GE8UkmRvQiZzj8CD86ZqDznkCgk9Op9h1pU+jvEsc90d2nmc581U8qj2AFXuPb4w2MzKcMwEa4BJ5pCFHT3qp9F+2nQrjHLzj5h2z7b560DZRRRQFFFFAUUUUBRRRQFFFFAVDCpooFLUrdre/iniVmSfEUyqD8QyUkIG23wk+1Ni9KgqK6oCiiigKKKKCnp2mxwBliXlDMzkZJ7zdTuTVyiigq6jp8c6hZV5grK4BJHeQ5B2O+DS5wWexlvLU7BJjInmUl7wPljO1NhFciFc82Bnz8aDuiiigKKKK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220" name="AutoShape 4" descr="data:image/jpeg;base64,/9j/4AAQSkZJRgABAQAAAQABAAD/2wCEAAkGBxQTEhQUEhQVFhUXGRgYGRcYGBcdGBwcFxUXGB0cHh4aHCggGBolHBwcIjEhJikrLi4uFx8zODUsNygtLisBCgoKDg0OGhAQGSwkHyQsLCwsLCwsLCwsLCwsLCwsLCwsLCwsLCwsLCwsLCwsLCwsLCwsLCwsLCwsLCwsLCwsLP/AABEIAO4ApQMBIgACEQEDEQH/xAAbAAACAwEBAQAAAAAAAAAAAAAABgEEBQIDB//EAEAQAAIBAwIDBgIHBgQGAwAAAAECAwAEEQUhBhIxEyJBUWFxMoEHFCNCkaGxM1JTYnKCFRYkQ2OSorLR8CWz8f/EABUBAQEAAAAAAAAAAAAAAAAAAAAB/8QAFxEBAQEBAAAAAAAAAAAAAAAAABEBIf/aAAwDAQACEQMRAD8A+40UVAagmiiigKKKKAoorlmxQdUVx2nvQJKDomjmFZ2ta1FbR9pKcDoAN2YnoqgbsTSvJqerSEvDbQxR4HKsrEuc+eNgfHH60DxziuqTjxXNDj65Zyptu8P2sfzwOZfwrU0Ti20uh9lKvN+4x5W/A1KN2iuO0ruqCiiigKKKKAooooCoCgdB1qaKAooooCiiqOp6pFBGZJnCKOpP6AeJ9BQXGalPWeJ3eU21gglnHxuT9lFnxYjq38oquXu9QbYPa2h6k7XEoI6r/DU7dd6YrPT4LSLlRUijUZJ2A9SxPX3NQK0n0ftP37y9nklxjKciIvjhQVO3vWZPPfWs6W1pdC8ON45Ix9muMZd1OB7da3ZtYnvW7Ox7kH+5dEdfMRA/Ef5ugrf0PRIraPkiGM7sx+Jm8WY+JNJi3WVo3DBDLPdv29yDkNuEj9I16DHn1NMojrpVxXVVHk+1LusaTYXb9nIIWkxkcrKJB6jlOdjVPV42v7p7bnZLaEL23IcGR3GRHzDooGCfwrI03hu2uZZEgtY47aIsgnGRM0q+KEHYKfE5zg1BoNBqNl+yIvYBjCyHlnA8gw2f3NaFhx9aOeSRjbyeKTAoR8zt86jh3U3SV7O5bM0YyjnbtYz0b+odCB5Vv3umRTLyyxq48mAP60HrDdK4DIQynoQcg/MV70kX3CD2/NJpsrQsN+xPehf05T8JPmKYOF9Y+tQLLjlbdXQkZV1OGB+dUa9FFFAUUUUBRRUE0E0E1i8Q8R29oAZ5ApOeVRu7dOgG53pE1biya4JjBaAN8McIEl2/uAeWEHI3PSpVht1bigLKbe1Q3FyBuqnCJk9ZG6KB5DeqXDulLcSG4upRcTRuyhAMRQsp3Cr1J/mPWqej8J3DRBHf6pCfiig3kcHr2kp3LEdcetN2k6TFbR9lCnKuc+JyT1JJ6n1oivxDrsVogZss7bRxLvJIf3VFYsegS3p7XUGYJkFLRW7gA3HaEfG3mOlVuG5Ekvr24uWUPC4hj5iAEjxnbPmc71o33G0Abs7YNdS42SHvAeHef4VFFWtK1f8A1Ulm8Qi7NVeLB2eM7ZxgYIPUUxAUs8P6VN20l3d4E0ihFjXdYkBzyg/eOTkmtjVNUit42kmdUUZ3J/IeZ9KIuyNgE0oyfSFZB3UyMAp5efkYxkjyYDHXb5Vm2l82sAhGEVmrFXUMO3kx4HH7ND+e9OVpp0ccSxRoojUYC47vX896Kw+BpUmW6uUJZZp3K5/dQBBt4dK8+CpOylurNsAxSmRfVJu/n5E4q7waoUXUQGAlzKMeGGIcY+RqpxlCYJI7+Mbw92YD70TYB9ypwRRHvxfpLSIk0G1zbkvEf3tu8h9GGRV3hbXUu4VlXY55XQndGHVT8607adXRXUgqwBBHiCM0j67iC9aa0DGZYxJcRDHLLFnlJx/FGMjzoH1xtSrw4vZXt7ENlLRzAeH2i97/AKhTBpd6k0aSxnKuvMD6H/3FYN0hj1aJ/uywPH842D/pn8KoaFNdUUUBRRRQQx2pO1LWLm4upLO05YuzCmSd9yOfpyJ4nruacSKR/pBQ2vLqMToksXcYN8MquQAh8ebPT3NBi8acLR2iQXZLTNHKvbvISzOjd0+igZyAOmaetC0u3hjH1aNFRgCCoGSDuCT1NYN1xJcSgwjS5mbADiQqIsNt8e4Yewqvp3C17bAfVLlEUjvQyhpI0P8AwznOPeoHtX2pf13i2GBhGmZ522EEWGfPrj4R6mqC8M3c2Prd/JgdUgURqfQtu34Yq2yWWmR8/KsSkgEgEuxPruzGgWNT4GnvpTdTLbwyDBWIKXDY3xK23N5bCtPT9RvLZCn+FKCOpt5Iwjb4zg97OPet204vs5CAk8YJ6Bjyk4/qxWtHdIRkMpHXPMCPxpQjnii+kuRarbxW0hTnBmkLZXJBwFADHY7A1raZwegk7e5drmcbh5PhX0RBso/E1b4g0aK9iUhuV1IeGVMEo3gQR1HmKz9L4lkhlFvqCCOQ7RzD9jL8/uP/ACmirOs8JJI5nhY29zjaVPH0dejj86rQcTTW3c1CEqBsLiIFoT6tjeP57U3K2ah48+WPGqhL4c1SH/EbhIZUkSdEnBVgcMO469fQHHrTm0eQQRkHr60t69wsjASWyxw3CP2iOFABYbFWx91hkGvHRuNVaRba6jaC5J5eUg8jHwKt0IPh71Bx/klo2LWt3PACciMcrxj0Ct0GfWr3D3DH1cySSSvPNKAHkfG4HRQPur6UxKcipqhR4NIgmubLO0T9pGP+HLhvyYkV3x0xQ2k46RXCc3tJ3P1IqvxOPq13b3gHcP2E52+GQjkPybG9anF9l29nOg68nMuNzlO8MfMVBuodq6rO4evRNbQyj76K3zIGR8jmtGqCiiigKReMhy39rPcRM9pCjtzKAVjmY4DyLnJAUAKQDgsaeq5ZAetAtf52sOUMbqIA+Gd/mOorzk4yhP7GOefx+yhcj03wBTAdMh/hR/8AIv8A4qyEHlUgUje6lP8As4YbZPOYl5PflQhR8yas6TwmiSieaSS4nGcSSHZc9eRB3U/WmTkFD9KClfaNBN+1iR9sd5QdvLcdKyW4HsAwYWsQI8lre7YH736V7DerSECON9JmAyzafIff6u5Pif4Z/Km69sYLuEpIFkjcZ8x6EEePkRVueFWBVgCrDBB6YPUUlPaz6YS0HNPZZy0OCZYh4mP95B+771Bs6HpVxbssYmEtsM4EintUG+AGBwwGw3GaY6x9F163uQGglVv5c4YehU7itimCCKUPpEHJHbzAZ7K4iJ9mPKd/DqPxpwrM4l0/t7WaLxZCB7jdT8iAflVGih2HtXVY3CWo9vaxSePLysPEMhKMPxFbNBQ1zTluIJIX+F1I9j4H3B3rL4Qvmltgso+0iLQyA+Jj7ufTIAPzpiIpTaX6tqPe2iuwMHwE0Yxj+5f+2gngUmI3Fof9iVuXr8EnfXr702Uo3b9jqsTDIW5iaM4G3PGeZSf7c03CgKKKKAooooCoJqaqatdiKGSQ9EUtjzwM4+fSgzdY18QuIokM07biJfAH7znoiep+WaoDh2W4719KxB/2ISyRAepHekPqSB6Vf4X0xo4ueXeeXvyN6nov9KjYCt0VAs/5KssAfVk236HP41xJwsU71pPNCw3ClmkiPoVfOB/SRTM0gFSrZoMLSNaZpDBcJ2U4GcdUkAxl4z4jzHUVvVj8T6YZoiU2lj78TDqGXw9mHdPoas6FqIuII5QMcy5I8j0I+RBFUL+oWUSarZlEVXZJ+YqACRyjrjrv404Upaio/wAYtScD7CTHqeY5HXyP6020BUEVNFAn8OMLa8urTorkXEQPiHGHA9mGfnThSX9IcXZdhdx/topUVRv3xISpT5g5+VOELEjeg9KyuI9JW5haI7E7qw6qy7qw9Qa1a5YUHzq81RpreN5e5dWU8far025uzL4P3GU5z0r6Kh2FfN/pXhMC/WowO+jW8o8CrDKE+oIp90R+a2gbOcxRnPugNRV2iiiqgooooClvj2Ui1I/feJD/AHSqKZKweN4OazmO+VAcY8OzYNn5YJoN1amvCC4Uxq/MCpUNn0xnNKcH0lWTTdkXKHOA7qVQ/M9AfM1KRs6nowuJR2vehC/s8kZfm6nB7wAxgeea9eHEKxcvMWCM6KTnPKsjBevXAGM+OK0ozncGvC+mMcbuBzcqs3LkDOBnGT0qiyRS9wuOzmu4PBJe0T+mZQ34c3N+Na2l6jHPGJInVlbfIIPUZwcdD6Vj6InNfX0oO2Yo8eqRhj/3Cg89fkCX9i5+8ZYvmy5H5jHzpoBpS+kSPEEc4GTBNFL18A4DfkaaoWyoPnv+NB3RRRQJ/FpD3mnwk9ZmkI9I42I/Om8UpagvPq9sGGyW8zqfUuq+XgD+dN1AUUUUCn9J9n2mnTgdV5X9+U/+Mn5VucPKRa24OMiGLOOn7NaNetu0t5k/ejYf9JrH+jjUO2sIN8si9m3und/TFA0UUUUBRRWTrd/LFy9lbyT5znkZFC4x15yOvhjyoNavGeMOGRgCrAgg9CCMH8qUpeMmhYm6srmGLb7TAdRnrzdmSF/GmbStQinjEkTq6N0IO3t7+lAtcNZjEunTndQwiP78DAgEHxZdwflVW34btJpEW7jVrmEAZyV7RFwEfAOHGMZHgciuNVtBc6o0Uzyp2UatAUIHK5yS2cd5sA905GB0qzqVy8ScuoQdvGvS4iG4B2Bdc80Z8ypx7VFa3D32U09qMlY+R4yTnCSD4B6Kytj0NWOKJyITGuOeb7JAfNxgn1AXJ+VYGicR2Kq/1ZLhhzd9hFNIeYYGCxBOcY29ajVL25uJYHtLVwYy32lwDGmHUqe6e83genhjO9Bt3M0NlAWwqgAYVQA0j4CgAfedsAV3wpp7RQfaD7SRmkk8+Zzkj5DA+VLk9lOlyid24unjZ+2l7sUIBC/ZxKNzvnrk+dasPDcq4YXtzz/fPcKsTk7KyEL8vKiNjXtNW4t5YW6SKVyOo8j8jisrgTUmltwkm00OYpVIIOV2BwfBlwfnUJpt+hHLdRyjBBEsOD6HMbDNZlvpOoJdPdctqedArxqZFD8vwnLc2GA2zToeaKW5dZnQZls5eXbJjZZCPXlHeI9hXvY8TWzsF7QI56RyAxv/AMrgE/KlGfxC3ZX9jMSQrdrAcdO+oZc/3KKba8X5T+tewqgoozRQcv0r5dwrp1zGLiSxmVmFxKrwSAdmwVzgqRujYr6jJ0pV+jpcwzybHtLiZx7c5GaBogYlRzdcDPvjeor1ooIY1Qh1aNrhrcH7RUDkY2AY4G/n6VbuplRGdjhVBYnyAGTSxwHFzLJcOcz3B53GRlU37NcdVHJigaJUzsQCPHNJGsWf+GyrdW64gdlW5iHwAMcdqo+6QevpTjqV52SF+R5MfdjUs59gOtLv+Z7K7V7eR+zaUcnZzAxuebbbmxk+1QefFFn9pFco6odl7QjKqwyYy38h5mRvRxuMVtafeLcREMve+CSM4JU43U+YIOx8QRWLwjNzRzWNxh3tz2ZDYPPEwyjEHrtsfUViafp9yk1wsL5Nuyqm+JDEw5lU83dkUbgBsH+aitxNJFksTx4whET4BGYmcKpbGxZMjvHyPnTagr59rWpXzW8ii37TKNkNE8eAASTnnKk4328ac9C1ATwRTDo6K3XPUdKIzdbcx3lpJthi8J88uoZfllfzphTpWNxXbloGdRzNEVmUeZiIbHzAI+dadlcCRFYdGUMPmM1R70UUUHEi5qrf6bHMOWWNXHkwB/WrtFAqS2s1jhoeee3+9ETzSIP3oz1ZfEod/LypjsrxJUV42DK3Qj/3z2r3ZaX9Lj7C7lhB7ko7dAfBieWQL6Z5W92oGAipoooIZQRg9K4t4FRQqKFUdAOgr0ooCiiigTPpWvzFYOq555SsagdSWPT12q9wNw+LSBQ2TNIFaVj1JA2X2XoPaqfFtssl/piue6HmceRZFQim9VoJK5rM1zSIp4mWSJZNjgN5427w3XfxHStSig+JaNdXGn3/AGl1DPHAVMZY5kCrnK/aAd4A+e+9fStJeGa4kuYJY5FeJEPIwO6sxBIHTukDemB4gRgjIPgd6W9W4Nhdu0gLW0o/3ITy59GXowqQMRQYpf4TzE9xakd2J+eM/wDDm74HybmH4VmDV7+zP+sjFxD/AB4FPOo83j8R6imDSdTt7gdrA6PkYJHxAKc4I6jBPQ+dBqyJkYrD4bl7My2zdYW7vmY37yH5br/bW/S5r69jPBdDZc9jLvtySHCk/wBMhG/kTVDHRUKamgKKKKApQ4v1dbS5tZWVmGJVblBJVCFJbbqAQM+9N9Kut2k8l3G8BRTFE2e0UlH7RgOTI6bL18NqDc0zVYp0EkMiyKfFSD/+H0q6DXzWPTrWWS47crZ3EbAN9XnK82VUhguMMd8fDWrFb3vIGsr5ZkGdp41JJHgWUAjf0FQO1FKml8UsHWG+iNvM2yknMUh/kfpn0O9NSnaqJooooFH6QIXVILqNctaydoRjcow5XA+X6UzWdyrorKcqwDKfMMMivWVAQQRkEYx6Gknnk0s4bmksSe6QCXt/Q4+KL16ioHjNTXhaTq6hkYMrAEEbgjzBr3qgooooOJF2pc1bg63mftArwzfxYTyN88bN8xTNRQJ0UOpW2MNHeRjwYdnNj+r4WPvj3ryveKImjeK9t7i2VwUZnQmMcwxnnXIHvTtXhNAGBVlDKQQQehqQLfA/Ecc8Ij7aN5YyUbB+IKcK4B6grg++aaecUt33A1lIB/p1jYdGiJjYexTH51nvpWoWeTbTfWo/4M5xJ/bIMfgaB1BqaX+HeJ4rglCDFcKPtIH2dcdf6h6it8GqJrH1/VhAoCLzyueWKMdWY/oo6knyrTuZ1RSzHCgEk+QApCe6uxcNcERDniLxI6OWEaZJj5gwEbkcrEnzx4VBoaPo5hukGS7MjSzl8MOdjgFNsoc5HXHKvnvWzwuoMRk8ZXeQ+5YjHyAA+VZ+mWv1qVrk86qMIiBivNyH4mx8XeJwOnnVXQ9YEF9PYSd3LNLAfArJlynuCT+FAyatpkdxGY5kDofA+HqCNwR5ilu3t76zYIv+rt84AO08YPTcnDqPxpyU5qaogUVNFAVxLHkYOPnXdFAlTWU2nMXtg0tqSWkg6vH5tF5r1yn4U1aZfJNGskTBkcZUjyP6VaYZpN0f/Q3r2vKRDcEywnwD4+0QeXgQPegc6KhTtU0BRRRQFFFFAVDCpooMDiPhwXADo3Z3EfejlXqCPA/vKehBry4X4hMpeCdRHdRftE8GHg6eammNlzShxyi25gvgDzQuquVG5ifKsD6DIx70FvWs3E8dqM8gxLOR+6D3E/uYZPoteeuASXCQjtSezkDCPGAJMKOcnYLgEgdcqKt8LoXR7ll5WnbnxvkIByxg56HlAPuxrrh9d7gv8ZncHbwXAQe3LioMjg3V1jL2c5CTxM+FYgc6M3MGB6HY1l8dBGmFyjd627Jiy9FzMAVJ8yrHbPlTFxJZwmW3coHlMiqBgHmQ/GDnqoHez4ECqX0iQImnTIihQxjUBQBuZF8BRTdA2Rnzr0rxtB3F9h+gr2qoKKKKAooooCsfiPSBcx8vMUdSHjkHxI46MP0I8RmtiigVtC4jbnFteqIbkDujPclA+9Gen9vUU0A1l61okN0nJMnMBupGQynzUjcGlztL6wzzBry2G4YY7eNR1yP9wDz61A8UVk6Lr8F0MxSAkdVOQ6+6ncVq8wqiaK4ilDDKkEdMj0rugKKKKArC42tRLY3KH+GT8074/MCt2qupoDDID0KMD+BoKXCt0JrSBx96ND+Ax4eorq70ZXftA8kbEYJjcrzY6ZHQ486pfR6wOnWxHTkx+DMP1FMVBmafo8cbl+8zsMF3Ys2PLJ6D0GKxuPm5vqkAGe1uI8+0ffP6CmpqUJ27fV0H3bWIuf65dh+C/rQOCipqBU0BRRRQFFFFAUUUUBUEVNFAu65wrFO3aAGK4HwTxnDjyz4OvoaW9b4nvLSCSK5izIylIbiL9mxbYFh1jYZz8tq+jVkcUaQLm1lhGAzKeUnwcbqfkaDvhnTFt7aOJcnAySepZu8x/EmtSsDhDWe3hw45ZYm7KVfJ1A39j1BreBoJooooCq98uUfy5T+hqxXEwypHntQLf0an/wCOt/Z//ukpnpZ+jxv9GE8UkmRvQiZzj8CD86ZqDznkCgk9Op9h1pU+jvEsc90d2nmc581U8qj2AFXuPb4w2MzKcMwEa4BJ5pCFHT3qp9F+2nQrjHLzj5h2z7b560DZRRRQFFFFAUUUUBRRRQFFFFAVDCpooFLUrdre/iniVmSfEUyqD8QyUkIG23wk+1Ni9KgqK6oCiiigKKKKCnp2mxwBliXlDMzkZJ7zdTuTVyiigq6jp8c6hZV5grK4BJHeQ5B2O+DS5wWexlvLU7BJjInmUl7wPljO1NhFciFc82Bnz8aDuiiigKKKK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222" name="AutoShape 6" descr="data:image/jpeg;base64,/9j/4AAQSkZJRgABAQAAAQABAAD/2wCEAAkGBxQTEhQUEhQVFhUXGRgYGRcYGBcdGBwcFxUXGB0cHh4aHCggGBolHBwcIjEhJikrLi4uFx8zODUsNygtLisBCgoKDg0OGhAQGSwkHyQsLCwsLCwsLCwsLCwsLCwsLCwsLCwsLCwsLCwsLCwsLCwsLCwsLCwsLCwsLCwsLCwsLP/AABEIAO4ApQMBIgACEQEDEQH/xAAbAAACAwEBAQAAAAAAAAAAAAAABgEEBQIDB//EAEAQAAIBAwIDBgIHBgQGAwAAAAECAwAEEQUhBhIxEyJBUWFxMoEHFCNCkaGxM1JTYnKCFRYkQ2OSorLR8CWz8f/EABUBAQEAAAAAAAAAAAAAAAAAAAAB/8QAFxEBAQEBAAAAAAAAAAAAAAAAABEBIf/aAAwDAQACEQMRAD8A+40UVAagmiiigKKKKAoorlmxQdUVx2nvQJKDomjmFZ2ta1FbR9pKcDoAN2YnoqgbsTSvJqerSEvDbQxR4HKsrEuc+eNgfHH60DxziuqTjxXNDj65Zyptu8P2sfzwOZfwrU0Ti20uh9lKvN+4x5W/A1KN2iuO0ruqCiiigKKKKAooooCoCgdB1qaKAooooCiiqOp6pFBGZJnCKOpP6AeJ9BQXGalPWeJ3eU21gglnHxuT9lFnxYjq38oquXu9QbYPa2h6k7XEoI6r/DU7dd6YrPT4LSLlRUijUZJ2A9SxPX3NQK0n0ftP37y9nklxjKciIvjhQVO3vWZPPfWs6W1pdC8ON45Ix9muMZd1OB7da3ZtYnvW7Ox7kH+5dEdfMRA/Ef5ugrf0PRIraPkiGM7sx+Jm8WY+JNJi3WVo3DBDLPdv29yDkNuEj9I16DHn1NMojrpVxXVVHk+1LusaTYXb9nIIWkxkcrKJB6jlOdjVPV42v7p7bnZLaEL23IcGR3GRHzDooGCfwrI03hu2uZZEgtY47aIsgnGRM0q+KEHYKfE5zg1BoNBqNl+yIvYBjCyHlnA8gw2f3NaFhx9aOeSRjbyeKTAoR8zt86jh3U3SV7O5bM0YyjnbtYz0b+odCB5Vv3umRTLyyxq48mAP60HrDdK4DIQynoQcg/MV70kX3CD2/NJpsrQsN+xPehf05T8JPmKYOF9Y+tQLLjlbdXQkZV1OGB+dUa9FFFAUUUUBRRUE0E0E1i8Q8R29oAZ5ApOeVRu7dOgG53pE1biya4JjBaAN8McIEl2/uAeWEHI3PSpVht1bigLKbe1Q3FyBuqnCJk9ZG6KB5DeqXDulLcSG4upRcTRuyhAMRQsp3Cr1J/mPWqej8J3DRBHf6pCfiig3kcHr2kp3LEdcetN2k6TFbR9lCnKuc+JyT1JJ6n1oivxDrsVogZss7bRxLvJIf3VFYsegS3p7XUGYJkFLRW7gA3HaEfG3mOlVuG5Ekvr24uWUPC4hj5iAEjxnbPmc71o33G0Abs7YNdS42SHvAeHef4VFFWtK1f8A1Ulm8Qi7NVeLB2eM7ZxgYIPUUxAUs8P6VN20l3d4E0ihFjXdYkBzyg/eOTkmtjVNUit42kmdUUZ3J/IeZ9KIuyNgE0oyfSFZB3UyMAp5efkYxkjyYDHXb5Vm2l82sAhGEVmrFXUMO3kx4HH7ND+e9OVpp0ccSxRoojUYC47vX896Kw+BpUmW6uUJZZp3K5/dQBBt4dK8+CpOylurNsAxSmRfVJu/n5E4q7waoUXUQGAlzKMeGGIcY+RqpxlCYJI7+Mbw92YD70TYB9ypwRRHvxfpLSIk0G1zbkvEf3tu8h9GGRV3hbXUu4VlXY55XQndGHVT8607adXRXUgqwBBHiCM0j67iC9aa0DGZYxJcRDHLLFnlJx/FGMjzoH1xtSrw4vZXt7ENlLRzAeH2i97/AKhTBpd6k0aSxnKuvMD6H/3FYN0hj1aJ/uywPH842D/pn8KoaFNdUUUBRRRQQx2pO1LWLm4upLO05YuzCmSd9yOfpyJ4nruacSKR/pBQ2vLqMToksXcYN8MquQAh8ebPT3NBi8acLR2iQXZLTNHKvbvISzOjd0+igZyAOmaetC0u3hjH1aNFRgCCoGSDuCT1NYN1xJcSgwjS5mbADiQqIsNt8e4Yewqvp3C17bAfVLlEUjvQyhpI0P8AwznOPeoHtX2pf13i2GBhGmZ522EEWGfPrj4R6mqC8M3c2Prd/JgdUgURqfQtu34Yq2yWWmR8/KsSkgEgEuxPruzGgWNT4GnvpTdTLbwyDBWIKXDY3xK23N5bCtPT9RvLZCn+FKCOpt5Iwjb4zg97OPet204vs5CAk8YJ6Bjyk4/qxWtHdIRkMpHXPMCPxpQjnii+kuRarbxW0hTnBmkLZXJBwFADHY7A1raZwegk7e5drmcbh5PhX0RBso/E1b4g0aK9iUhuV1IeGVMEo3gQR1HmKz9L4lkhlFvqCCOQ7RzD9jL8/uP/ACmirOs8JJI5nhY29zjaVPH0dejj86rQcTTW3c1CEqBsLiIFoT6tjeP57U3K2ah48+WPGqhL4c1SH/EbhIZUkSdEnBVgcMO469fQHHrTm0eQQRkHr60t69wsjASWyxw3CP2iOFABYbFWx91hkGvHRuNVaRba6jaC5J5eUg8jHwKt0IPh71Bx/klo2LWt3PACciMcrxj0Ct0GfWr3D3DH1cySSSvPNKAHkfG4HRQPur6UxKcipqhR4NIgmubLO0T9pGP+HLhvyYkV3x0xQ2k46RXCc3tJ3P1IqvxOPq13b3gHcP2E52+GQjkPybG9anF9l29nOg68nMuNzlO8MfMVBuodq6rO4evRNbQyj76K3zIGR8jmtGqCiiigKReMhy39rPcRM9pCjtzKAVjmY4DyLnJAUAKQDgsaeq5ZAetAtf52sOUMbqIA+Gd/mOorzk4yhP7GOefx+yhcj03wBTAdMh/hR/8AIv8A4qyEHlUgUje6lP8As4YbZPOYl5PflQhR8yas6TwmiSieaSS4nGcSSHZc9eRB3U/WmTkFD9KClfaNBN+1iR9sd5QdvLcdKyW4HsAwYWsQI8lre7YH736V7DerSECON9JmAyzafIff6u5Pif4Z/Km69sYLuEpIFkjcZ8x6EEePkRVueFWBVgCrDBB6YPUUlPaz6YS0HNPZZy0OCZYh4mP95B+771Bs6HpVxbssYmEtsM4EintUG+AGBwwGw3GaY6x9F163uQGglVv5c4YehU7itimCCKUPpEHJHbzAZ7K4iJ9mPKd/DqPxpwrM4l0/t7WaLxZCB7jdT8iAflVGih2HtXVY3CWo9vaxSePLysPEMhKMPxFbNBQ1zTluIJIX+F1I9j4H3B3rL4Qvmltgso+0iLQyA+Jj7ufTIAPzpiIpTaX6tqPe2iuwMHwE0Yxj+5f+2gngUmI3Fof9iVuXr8EnfXr702Uo3b9jqsTDIW5iaM4G3PGeZSf7c03CgKKKKAooooCoJqaqatdiKGSQ9EUtjzwM4+fSgzdY18QuIokM07biJfAH7znoiep+WaoDh2W4719KxB/2ISyRAepHekPqSB6Vf4X0xo4ueXeeXvyN6nov9KjYCt0VAs/5KssAfVk236HP41xJwsU71pPNCw3ClmkiPoVfOB/SRTM0gFSrZoMLSNaZpDBcJ2U4GcdUkAxl4z4jzHUVvVj8T6YZoiU2lj78TDqGXw9mHdPoas6FqIuII5QMcy5I8j0I+RBFUL+oWUSarZlEVXZJ+YqACRyjrjrv404Upaio/wAYtScD7CTHqeY5HXyP6020BUEVNFAn8OMLa8urTorkXEQPiHGHA9mGfnThSX9IcXZdhdx/topUVRv3xISpT5g5+VOELEjeg9KyuI9JW5haI7E7qw6qy7qw9Qa1a5YUHzq81RpreN5e5dWU8far025uzL4P3GU5z0r6Kh2FfN/pXhMC/WowO+jW8o8CrDKE+oIp90R+a2gbOcxRnPugNRV2iiiqgooooClvj2Ui1I/feJD/AHSqKZKweN4OazmO+VAcY8OzYNn5YJoN1amvCC4Uxq/MCpUNn0xnNKcH0lWTTdkXKHOA7qVQ/M9AfM1KRs6nowuJR2vehC/s8kZfm6nB7wAxgeea9eHEKxcvMWCM6KTnPKsjBevXAGM+OK0ozncGvC+mMcbuBzcqs3LkDOBnGT0qiyRS9wuOzmu4PBJe0T+mZQ34c3N+Na2l6jHPGJInVlbfIIPUZwcdD6Vj6InNfX0oO2Yo8eqRhj/3Cg89fkCX9i5+8ZYvmy5H5jHzpoBpS+kSPEEc4GTBNFL18A4DfkaaoWyoPnv+NB3RRRQJ/FpD3mnwk9ZmkI9I42I/Om8UpagvPq9sGGyW8zqfUuq+XgD+dN1AUUUUCn9J9n2mnTgdV5X9+U/+Mn5VucPKRa24OMiGLOOn7NaNetu0t5k/ejYf9JrH+jjUO2sIN8si9m3und/TFA0UUUUBRRWTrd/LFy9lbyT5znkZFC4x15yOvhjyoNavGeMOGRgCrAgg9CCMH8qUpeMmhYm6srmGLb7TAdRnrzdmSF/GmbStQinjEkTq6N0IO3t7+lAtcNZjEunTndQwiP78DAgEHxZdwflVW34btJpEW7jVrmEAZyV7RFwEfAOHGMZHgciuNVtBc6o0Uzyp2UatAUIHK5yS2cd5sA905GB0qzqVy8ScuoQdvGvS4iG4B2Bdc80Z8ypx7VFa3D32U09qMlY+R4yTnCSD4B6Kytj0NWOKJyITGuOeb7JAfNxgn1AXJ+VYGicR2Kq/1ZLhhzd9hFNIeYYGCxBOcY29ajVL25uJYHtLVwYy32lwDGmHUqe6e83genhjO9Bt3M0NlAWwqgAYVQA0j4CgAfedsAV3wpp7RQfaD7SRmkk8+Zzkj5DA+VLk9lOlyid24unjZ+2l7sUIBC/ZxKNzvnrk+dasPDcq4YXtzz/fPcKsTk7KyEL8vKiNjXtNW4t5YW6SKVyOo8j8jisrgTUmltwkm00OYpVIIOV2BwfBlwfnUJpt+hHLdRyjBBEsOD6HMbDNZlvpOoJdPdctqedArxqZFD8vwnLc2GA2zToeaKW5dZnQZls5eXbJjZZCPXlHeI9hXvY8TWzsF7QI56RyAxv/AMrgE/KlGfxC3ZX9jMSQrdrAcdO+oZc/3KKba8X5T+tewqgoozRQcv0r5dwrp1zGLiSxmVmFxKrwSAdmwVzgqRujYr6jJ0pV+jpcwzybHtLiZx7c5GaBogYlRzdcDPvjeor1ooIY1Qh1aNrhrcH7RUDkY2AY4G/n6VbuplRGdjhVBYnyAGTSxwHFzLJcOcz3B53GRlU37NcdVHJigaJUzsQCPHNJGsWf+GyrdW64gdlW5iHwAMcdqo+6QevpTjqV52SF+R5MfdjUs59gOtLv+Z7K7V7eR+zaUcnZzAxuebbbmxk+1QefFFn9pFco6odl7QjKqwyYy38h5mRvRxuMVtafeLcREMve+CSM4JU43U+YIOx8QRWLwjNzRzWNxh3tz2ZDYPPEwyjEHrtsfUViafp9yk1wsL5Nuyqm+JDEw5lU83dkUbgBsH+aitxNJFksTx4whET4BGYmcKpbGxZMjvHyPnTagr59rWpXzW8ii37TKNkNE8eAASTnnKk4328ac9C1ATwRTDo6K3XPUdKIzdbcx3lpJthi8J88uoZfllfzphTpWNxXbloGdRzNEVmUeZiIbHzAI+dadlcCRFYdGUMPmM1R70UUUHEi5qrf6bHMOWWNXHkwB/WrtFAqS2s1jhoeee3+9ETzSIP3oz1ZfEod/LypjsrxJUV42DK3Qj/3z2r3ZaX9Lj7C7lhB7ko7dAfBieWQL6Z5W92oGAipoooIZQRg9K4t4FRQqKFUdAOgr0ooCiiigTPpWvzFYOq555SsagdSWPT12q9wNw+LSBQ2TNIFaVj1JA2X2XoPaqfFtssl/piue6HmceRZFQim9VoJK5rM1zSIp4mWSJZNjgN5427w3XfxHStSig+JaNdXGn3/AGl1DPHAVMZY5kCrnK/aAd4A+e+9fStJeGa4kuYJY5FeJEPIwO6sxBIHTukDemB4gRgjIPgd6W9W4Nhdu0gLW0o/3ITy59GXowqQMRQYpf4TzE9xakd2J+eM/wDDm74HybmH4VmDV7+zP+sjFxD/AB4FPOo83j8R6imDSdTt7gdrA6PkYJHxAKc4I6jBPQ+dBqyJkYrD4bl7My2zdYW7vmY37yH5br/bW/S5r69jPBdDZc9jLvtySHCk/wBMhG/kTVDHRUKamgKKKKApQ4v1dbS5tZWVmGJVblBJVCFJbbqAQM+9N9Kut2k8l3G8BRTFE2e0UlH7RgOTI6bL18NqDc0zVYp0EkMiyKfFSD/+H0q6DXzWPTrWWS47crZ3EbAN9XnK82VUhguMMd8fDWrFb3vIGsr5ZkGdp41JJHgWUAjf0FQO1FKml8UsHWG+iNvM2yknMUh/kfpn0O9NSnaqJooooFH6QIXVILqNctaydoRjcow5XA+X6UzWdyrorKcqwDKfMMMivWVAQQRkEYx6Gknnk0s4bmksSe6QCXt/Q4+KL16ioHjNTXhaTq6hkYMrAEEbgjzBr3qgooooOJF2pc1bg63mftArwzfxYTyN88bN8xTNRQJ0UOpW2MNHeRjwYdnNj+r4WPvj3ryveKImjeK9t7i2VwUZnQmMcwxnnXIHvTtXhNAGBVlDKQQQehqQLfA/Ecc8Ij7aN5YyUbB+IKcK4B6grg++aaecUt33A1lIB/p1jYdGiJjYexTH51nvpWoWeTbTfWo/4M5xJ/bIMfgaB1BqaX+HeJ4rglCDFcKPtIH2dcdf6h6it8GqJrH1/VhAoCLzyueWKMdWY/oo6knyrTuZ1RSzHCgEk+QApCe6uxcNcERDniLxI6OWEaZJj5gwEbkcrEnzx4VBoaPo5hukGS7MjSzl8MOdjgFNsoc5HXHKvnvWzwuoMRk8ZXeQ+5YjHyAA+VZ+mWv1qVrk86qMIiBivNyH4mx8XeJwOnnVXQ9YEF9PYSd3LNLAfArJlynuCT+FAyatpkdxGY5kDofA+HqCNwR5ilu3t76zYIv+rt84AO08YPTcnDqPxpyU5qaogUVNFAVxLHkYOPnXdFAlTWU2nMXtg0tqSWkg6vH5tF5r1yn4U1aZfJNGskTBkcZUjyP6VaYZpN0f/Q3r2vKRDcEywnwD4+0QeXgQPegc6KhTtU0BRRRQFFFFAVDCpooMDiPhwXADo3Z3EfejlXqCPA/vKehBry4X4hMpeCdRHdRftE8GHg6eammNlzShxyi25gvgDzQuquVG5ifKsD6DIx70FvWs3E8dqM8gxLOR+6D3E/uYZPoteeuASXCQjtSezkDCPGAJMKOcnYLgEgdcqKt8LoXR7ll5WnbnxvkIByxg56HlAPuxrrh9d7gv8ZncHbwXAQe3LioMjg3V1jL2c5CTxM+FYgc6M3MGB6HY1l8dBGmFyjd627Jiy9FzMAVJ8yrHbPlTFxJZwmW3coHlMiqBgHmQ/GDnqoHez4ECqX0iQImnTIihQxjUBQBuZF8BRTdA2Rnzr0rxtB3F9h+gr2qoKKKKAooooCsfiPSBcx8vMUdSHjkHxI46MP0I8RmtiigVtC4jbnFteqIbkDujPclA+9Gen9vUU0A1l61okN0nJMnMBupGQynzUjcGlztL6wzzBry2G4YY7eNR1yP9wDz61A8UVk6Lr8F0MxSAkdVOQ6+6ncVq8wqiaK4ilDDKkEdMj0rugKKKKArC42tRLY3KH+GT8074/MCt2qupoDDID0KMD+BoKXCt0JrSBx96ND+Ax4eorq70ZXftA8kbEYJjcrzY6ZHQ486pfR6wOnWxHTkx+DMP1FMVBmafo8cbl+8zsMF3Ys2PLJ6D0GKxuPm5vqkAGe1uI8+0ffP6CmpqUJ27fV0H3bWIuf65dh+C/rQOCipqBU0BRRRQFFFFAUUUUBUEVNFAu65wrFO3aAGK4HwTxnDjyz4OvoaW9b4nvLSCSK5izIylIbiL9mxbYFh1jYZz8tq+jVkcUaQLm1lhGAzKeUnwcbqfkaDvhnTFt7aOJcnAySepZu8x/EmtSsDhDWe3hw45ZYm7KVfJ1A39j1BreBoJooooCq98uUfy5T+hqxXEwypHntQLf0an/wCOt/Z//ukpnpZ+jxv9GE8UkmRvQiZzj8CD86ZqDznkCgk9Op9h1pU+jvEsc90d2nmc581U8qj2AFXuPb4w2MzKcMwEa4BJ5pCFHT3qp9F+2nQrjHLzj5h2z7b560DZRRRQFFFFAUUUUBRRRQFFFFAVDCpooFLUrdre/iniVmSfEUyqD8QyUkIG23wk+1Ni9KgqK6oCiiigKKKKCnp2mxwBliXlDMzkZJ7zdTuTVyiigq6jp8c6hZV5grK4BJHeQ5B2O+DS5wWexlvLU7BJjInmUl7wPljO1NhFciFc82Bnz8aDuiiigKKKK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224" name="AutoShape 8" descr="data:image/jpeg;base64,/9j/4AAQSkZJRgABAQAAAQABAAD/2wCEAAkGBxQTEhQUEhQVFhUXGRgYGRcYGBcdGBwcFxUXGB0cHh4aHCggGBolHBwcIjEhJikrLi4uFx8zODUsNygtLisBCgoKDg0OGhAQGSwkHyQsLCwsLCwsLCwsLCwsLCwsLCwsLCwsLCwsLCwsLCwsLCwsLCwsLCwsLCwsLCwsLCwsLP/AABEIAO4ApQMBIgACEQEDEQH/xAAbAAACAwEBAQAAAAAAAAAAAAAABgEEBQIDB//EAEAQAAIBAwIDBgIHBgQGAwAAAAECAwAEEQUhBhIxEyJBUWFxMoEHFCNCkaGxM1JTYnKCFRYkQ2OSorLR8CWz8f/EABUBAQEAAAAAAAAAAAAAAAAAAAAB/8QAFxEBAQEBAAAAAAAAAAAAAAAAABEBIf/aAAwDAQACEQMRAD8A+40UVAagmiiigKKKKAoorlmxQdUVx2nvQJKDomjmFZ2ta1FbR9pKcDoAN2YnoqgbsTSvJqerSEvDbQxR4HKsrEuc+eNgfHH60DxziuqTjxXNDj65Zyptu8P2sfzwOZfwrU0Ti20uh9lKvN+4x5W/A1KN2iuO0ruqCiiigKKKKAooooCoCgdB1qaKAooooCiiqOp6pFBGZJnCKOpP6AeJ9BQXGalPWeJ3eU21gglnHxuT9lFnxYjq38oquXu9QbYPa2h6k7XEoI6r/DU7dd6YrPT4LSLlRUijUZJ2A9SxPX3NQK0n0ftP37y9nklxjKciIvjhQVO3vWZPPfWs6W1pdC8ON45Ix9muMZd1OB7da3ZtYnvW7Ox7kH+5dEdfMRA/Ef5ugrf0PRIraPkiGM7sx+Jm8WY+JNJi3WVo3DBDLPdv29yDkNuEj9I16DHn1NMojrpVxXVVHk+1LusaTYXb9nIIWkxkcrKJB6jlOdjVPV42v7p7bnZLaEL23IcGR3GRHzDooGCfwrI03hu2uZZEgtY47aIsgnGRM0q+KEHYKfE5zg1BoNBqNl+yIvYBjCyHlnA8gw2f3NaFhx9aOeSRjbyeKTAoR8zt86jh3U3SV7O5bM0YyjnbtYz0b+odCB5Vv3umRTLyyxq48mAP60HrDdK4DIQynoQcg/MV70kX3CD2/NJpsrQsN+xPehf05T8JPmKYOF9Y+tQLLjlbdXQkZV1OGB+dUa9FFFAUUUUBRRUE0E0E1i8Q8R29oAZ5ApOeVRu7dOgG53pE1biya4JjBaAN8McIEl2/uAeWEHI3PSpVht1bigLKbe1Q3FyBuqnCJk9ZG6KB5DeqXDulLcSG4upRcTRuyhAMRQsp3Cr1J/mPWqej8J3DRBHf6pCfiig3kcHr2kp3LEdcetN2k6TFbR9lCnKuc+JyT1JJ6n1oivxDrsVogZss7bRxLvJIf3VFYsegS3p7XUGYJkFLRW7gA3HaEfG3mOlVuG5Ekvr24uWUPC4hj5iAEjxnbPmc71o33G0Abs7YNdS42SHvAeHef4VFFWtK1f8A1Ulm8Qi7NVeLB2eM7ZxgYIPUUxAUs8P6VN20l3d4E0ihFjXdYkBzyg/eOTkmtjVNUit42kmdUUZ3J/IeZ9KIuyNgE0oyfSFZB3UyMAp5efkYxkjyYDHXb5Vm2l82sAhGEVmrFXUMO3kx4HH7ND+e9OVpp0ccSxRoojUYC47vX896Kw+BpUmW6uUJZZp3K5/dQBBt4dK8+CpOylurNsAxSmRfVJu/n5E4q7waoUXUQGAlzKMeGGIcY+RqpxlCYJI7+Mbw92YD70TYB9ypwRRHvxfpLSIk0G1zbkvEf3tu8h9GGRV3hbXUu4VlXY55XQndGHVT8607adXRXUgqwBBHiCM0j67iC9aa0DGZYxJcRDHLLFnlJx/FGMjzoH1xtSrw4vZXt7ENlLRzAeH2i97/AKhTBpd6k0aSxnKuvMD6H/3FYN0hj1aJ/uywPH842D/pn8KoaFNdUUUBRRRQQx2pO1LWLm4upLO05YuzCmSd9yOfpyJ4nruacSKR/pBQ2vLqMToksXcYN8MquQAh8ebPT3NBi8acLR2iQXZLTNHKvbvISzOjd0+igZyAOmaetC0u3hjH1aNFRgCCoGSDuCT1NYN1xJcSgwjS5mbADiQqIsNt8e4Yewqvp3C17bAfVLlEUjvQyhpI0P8AwznOPeoHtX2pf13i2GBhGmZ522EEWGfPrj4R6mqC8M3c2Prd/JgdUgURqfQtu34Yq2yWWmR8/KsSkgEgEuxPruzGgWNT4GnvpTdTLbwyDBWIKXDY3xK23N5bCtPT9RvLZCn+FKCOpt5Iwjb4zg97OPet204vs5CAk8YJ6Bjyk4/qxWtHdIRkMpHXPMCPxpQjnii+kuRarbxW0hTnBmkLZXJBwFADHY7A1raZwegk7e5drmcbh5PhX0RBso/E1b4g0aK9iUhuV1IeGVMEo3gQR1HmKz9L4lkhlFvqCCOQ7RzD9jL8/uP/ACmirOs8JJI5nhY29zjaVPH0dejj86rQcTTW3c1CEqBsLiIFoT6tjeP57U3K2ah48+WPGqhL4c1SH/EbhIZUkSdEnBVgcMO469fQHHrTm0eQQRkHr60t69wsjASWyxw3CP2iOFABYbFWx91hkGvHRuNVaRba6jaC5J5eUg8jHwKt0IPh71Bx/klo2LWt3PACciMcrxj0Ct0GfWr3D3DH1cySSSvPNKAHkfG4HRQPur6UxKcipqhR4NIgmubLO0T9pGP+HLhvyYkV3x0xQ2k46RXCc3tJ3P1IqvxOPq13b3gHcP2E52+GQjkPybG9anF9l29nOg68nMuNzlO8MfMVBuodq6rO4evRNbQyj76K3zIGR8jmtGqCiiigKReMhy39rPcRM9pCjtzKAVjmY4DyLnJAUAKQDgsaeq5ZAetAtf52sOUMbqIA+Gd/mOorzk4yhP7GOefx+yhcj03wBTAdMh/hR/8AIv8A4qyEHlUgUje6lP8As4YbZPOYl5PflQhR8yas6TwmiSieaSS4nGcSSHZc9eRB3U/WmTkFD9KClfaNBN+1iR9sd5QdvLcdKyW4HsAwYWsQI8lre7YH736V7DerSECON9JmAyzafIff6u5Pif4Z/Km69sYLuEpIFkjcZ8x6EEePkRVueFWBVgCrDBB6YPUUlPaz6YS0HNPZZy0OCZYh4mP95B+771Bs6HpVxbssYmEtsM4EintUG+AGBwwGw3GaY6x9F163uQGglVv5c4YehU7itimCCKUPpEHJHbzAZ7K4iJ9mPKd/DqPxpwrM4l0/t7WaLxZCB7jdT8iAflVGih2HtXVY3CWo9vaxSePLysPEMhKMPxFbNBQ1zTluIJIX+F1I9j4H3B3rL4Qvmltgso+0iLQyA+Jj7ufTIAPzpiIpTaX6tqPe2iuwMHwE0Yxj+5f+2gngUmI3Fof9iVuXr8EnfXr702Uo3b9jqsTDIW5iaM4G3PGeZSf7c03CgKKKKAooooCoJqaqatdiKGSQ9EUtjzwM4+fSgzdY18QuIokM07biJfAH7znoiep+WaoDh2W4719KxB/2ISyRAepHekPqSB6Vf4X0xo4ueXeeXvyN6nov9KjYCt0VAs/5KssAfVk236HP41xJwsU71pPNCw3ClmkiPoVfOB/SRTM0gFSrZoMLSNaZpDBcJ2U4GcdUkAxl4z4jzHUVvVj8T6YZoiU2lj78TDqGXw9mHdPoas6FqIuII5QMcy5I8j0I+RBFUL+oWUSarZlEVXZJ+YqACRyjrjrv404Upaio/wAYtScD7CTHqeY5HXyP6020BUEVNFAn8OMLa8urTorkXEQPiHGHA9mGfnThSX9IcXZdhdx/topUVRv3xISpT5g5+VOELEjeg9KyuI9JW5haI7E7qw6qy7qw9Qa1a5YUHzq81RpreN5e5dWU8far025uzL4P3GU5z0r6Kh2FfN/pXhMC/WowO+jW8o8CrDKE+oIp90R+a2gbOcxRnPugNRV2iiiqgooooClvj2Ui1I/feJD/AHSqKZKweN4OazmO+VAcY8OzYNn5YJoN1amvCC4Uxq/MCpUNn0xnNKcH0lWTTdkXKHOA7qVQ/M9AfM1KRs6nowuJR2vehC/s8kZfm6nB7wAxgeea9eHEKxcvMWCM6KTnPKsjBevXAGM+OK0ozncGvC+mMcbuBzcqs3LkDOBnGT0qiyRS9wuOzmu4PBJe0T+mZQ34c3N+Na2l6jHPGJInVlbfIIPUZwcdD6Vj6InNfX0oO2Yo8eqRhj/3Cg89fkCX9i5+8ZYvmy5H5jHzpoBpS+kSPEEc4GTBNFL18A4DfkaaoWyoPnv+NB3RRRQJ/FpD3mnwk9ZmkI9I42I/Om8UpagvPq9sGGyW8zqfUuq+XgD+dN1AUUUUCn9J9n2mnTgdV5X9+U/+Mn5VucPKRa24OMiGLOOn7NaNetu0t5k/ejYf9JrH+jjUO2sIN8si9m3und/TFA0UUUUBRRWTrd/LFy9lbyT5znkZFC4x15yOvhjyoNavGeMOGRgCrAgg9CCMH8qUpeMmhYm6srmGLb7TAdRnrzdmSF/GmbStQinjEkTq6N0IO3t7+lAtcNZjEunTndQwiP78DAgEHxZdwflVW34btJpEW7jVrmEAZyV7RFwEfAOHGMZHgciuNVtBc6o0Uzyp2UatAUIHK5yS2cd5sA905GB0qzqVy8ScuoQdvGvS4iG4B2Bdc80Z8ypx7VFa3D32U09qMlY+R4yTnCSD4B6Kytj0NWOKJyITGuOeb7JAfNxgn1AXJ+VYGicR2Kq/1ZLhhzd9hFNIeYYGCxBOcY29ajVL25uJYHtLVwYy32lwDGmHUqe6e83genhjO9Bt3M0NlAWwqgAYVQA0j4CgAfedsAV3wpp7RQfaD7SRmkk8+Zzkj5DA+VLk9lOlyid24unjZ+2l7sUIBC/ZxKNzvnrk+dasPDcq4YXtzz/fPcKsTk7KyEL8vKiNjXtNW4t5YW6SKVyOo8j8jisrgTUmltwkm00OYpVIIOV2BwfBlwfnUJpt+hHLdRyjBBEsOD6HMbDNZlvpOoJdPdctqedArxqZFD8vwnLc2GA2zToeaKW5dZnQZls5eXbJjZZCPXlHeI9hXvY8TWzsF7QI56RyAxv/AMrgE/KlGfxC3ZX9jMSQrdrAcdO+oZc/3KKba8X5T+tewqgoozRQcv0r5dwrp1zGLiSxmVmFxKrwSAdmwVzgqRujYr6jJ0pV+jpcwzybHtLiZx7c5GaBogYlRzdcDPvjeor1ooIY1Qh1aNrhrcH7RUDkY2AY4G/n6VbuplRGdjhVBYnyAGTSxwHFzLJcOcz3B53GRlU37NcdVHJigaJUzsQCPHNJGsWf+GyrdW64gdlW5iHwAMcdqo+6QevpTjqV52SF+R5MfdjUs59gOtLv+Z7K7V7eR+zaUcnZzAxuebbbmxk+1QefFFn9pFco6odl7QjKqwyYy38h5mRvRxuMVtafeLcREMve+CSM4JU43U+YIOx8QRWLwjNzRzWNxh3tz2ZDYPPEwyjEHrtsfUViafp9yk1wsL5Nuyqm+JDEw5lU83dkUbgBsH+aitxNJFksTx4whET4BGYmcKpbGxZMjvHyPnTagr59rWpXzW8ii37TKNkNE8eAASTnnKk4328ac9C1ATwRTDo6K3XPUdKIzdbcx3lpJthi8J88uoZfllfzphTpWNxXbloGdRzNEVmUeZiIbHzAI+dadlcCRFYdGUMPmM1R70UUUHEi5qrf6bHMOWWNXHkwB/WrtFAqS2s1jhoeee3+9ETzSIP3oz1ZfEod/LypjsrxJUV42DK3Qj/3z2r3ZaX9Lj7C7lhB7ko7dAfBieWQL6Z5W92oGAipoooIZQRg9K4t4FRQqKFUdAOgr0ooCiiigTPpWvzFYOq555SsagdSWPT12q9wNw+LSBQ2TNIFaVj1JA2X2XoPaqfFtssl/piue6HmceRZFQim9VoJK5rM1zSIp4mWSJZNjgN5427w3XfxHStSig+JaNdXGn3/AGl1DPHAVMZY5kCrnK/aAd4A+e+9fStJeGa4kuYJY5FeJEPIwO6sxBIHTukDemB4gRgjIPgd6W9W4Nhdu0gLW0o/3ITy59GXowqQMRQYpf4TzE9xakd2J+eM/wDDm74HybmH4VmDV7+zP+sjFxD/AB4FPOo83j8R6imDSdTt7gdrA6PkYJHxAKc4I6jBPQ+dBqyJkYrD4bl7My2zdYW7vmY37yH5br/bW/S5r69jPBdDZc9jLvtySHCk/wBMhG/kTVDHRUKamgKKKKApQ4v1dbS5tZWVmGJVblBJVCFJbbqAQM+9N9Kut2k8l3G8BRTFE2e0UlH7RgOTI6bL18NqDc0zVYp0EkMiyKfFSD/+H0q6DXzWPTrWWS47crZ3EbAN9XnK82VUhguMMd8fDWrFb3vIGsr5ZkGdp41JJHgWUAjf0FQO1FKml8UsHWG+iNvM2yknMUh/kfpn0O9NSnaqJooooFH6QIXVILqNctaydoRjcow5XA+X6UzWdyrorKcqwDKfMMMivWVAQQRkEYx6Gknnk0s4bmksSe6QCXt/Q4+KL16ioHjNTXhaTq6hkYMrAEEbgjzBr3qgooooOJF2pc1bg63mftArwzfxYTyN88bN8xTNRQJ0UOpW2MNHeRjwYdnNj+r4WPvj3ryveKImjeK9t7i2VwUZnQmMcwxnnXIHvTtXhNAGBVlDKQQQehqQLfA/Ecc8Ij7aN5YyUbB+IKcK4B6grg++aaecUt33A1lIB/p1jYdGiJjYexTH51nvpWoWeTbTfWo/4M5xJ/bIMfgaB1BqaX+HeJ4rglCDFcKPtIH2dcdf6h6it8GqJrH1/VhAoCLzyueWKMdWY/oo6knyrTuZ1RSzHCgEk+QApCe6uxcNcERDniLxI6OWEaZJj5gwEbkcrEnzx4VBoaPo5hukGS7MjSzl8MOdjgFNsoc5HXHKvnvWzwuoMRk8ZXeQ+5YjHyAA+VZ+mWv1qVrk86qMIiBivNyH4mx8XeJwOnnVXQ9YEF9PYSd3LNLAfArJlynuCT+FAyatpkdxGY5kDofA+HqCNwR5ilu3t76zYIv+rt84AO08YPTcnDqPxpyU5qaogUVNFAVxLHkYOPnXdFAlTWU2nMXtg0tqSWkg6vH5tF5r1yn4U1aZfJNGskTBkcZUjyP6VaYZpN0f/Q3r2vKRDcEywnwD4+0QeXgQPegc6KhTtU0BRRRQFFFFAVDCpooMDiPhwXADo3Z3EfejlXqCPA/vKehBry4X4hMpeCdRHdRftE8GHg6eammNlzShxyi25gvgDzQuquVG5ifKsD6DIx70FvWs3E8dqM8gxLOR+6D3E/uYZPoteeuASXCQjtSezkDCPGAJMKOcnYLgEgdcqKt8LoXR7ll5WnbnxvkIByxg56HlAPuxrrh9d7gv8ZncHbwXAQe3LioMjg3V1jL2c5CTxM+FYgc6M3MGB6HY1l8dBGmFyjd627Jiy9FzMAVJ8yrHbPlTFxJZwmW3coHlMiqBgHmQ/GDnqoHez4ECqX0iQImnTIihQxjUBQBuZF8BRTdA2Rnzr0rxtB3F9h+gr2qoKKKKAooooCsfiPSBcx8vMUdSHjkHxI46MP0I8RmtiigVtC4jbnFteqIbkDujPclA+9Gen9vUU0A1l61okN0nJMnMBupGQynzUjcGlztL6wzzBry2G4YY7eNR1yP9wDz61A8UVk6Lr8F0MxSAkdVOQ6+6ncVq8wqiaK4ilDDKkEdMj0rugKKKKArC42tRLY3KH+GT8074/MCt2qupoDDID0KMD+BoKXCt0JrSBx96ND+Ax4eorq70ZXftA8kbEYJjcrzY6ZHQ486pfR6wOnWxHTkx+DMP1FMVBmafo8cbl+8zsMF3Ys2PLJ6D0GKxuPm5vqkAGe1uI8+0ffP6CmpqUJ27fV0H3bWIuf65dh+C/rQOCipqBU0BRRRQFFFFAUUUUBUEVNFAu65wrFO3aAGK4HwTxnDjyz4OvoaW9b4nvLSCSK5izIylIbiL9mxbYFh1jYZz8tq+jVkcUaQLm1lhGAzKeUnwcbqfkaDvhnTFt7aOJcnAySepZu8x/EmtSsDhDWe3hw45ZYm7KVfJ1A39j1BreBoJooooCq98uUfy5T+hqxXEwypHntQLf0an/wCOt/Z//ukpnpZ+jxv9GE8UkmRvQiZzj8CD86ZqDznkCgk9Op9h1pU+jvEsc90d2nmc581U8qj2AFXuPb4w2MzKcMwEa4BJ5pCFHT3qp9F+2nQrjHLzj5h2z7b560DZRRRQFFFFAUUUUBRRRQFFFFAVDCpooFLUrdre/iniVmSfEUyqD8QyUkIG23wk+1Ni9KgqK6oCiiigKKKKCnp2mxwBliXlDMzkZJ7zdTuTVyiigq6jp8c6hZV5grK4BJHeQ5B2O+DS5wWexlvLU7BJjInmUl7wPljO1NhFciFc82Bnz8aDuiiigKKKK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4" name="Immagine 13" descr="DSC02378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5400000">
            <a:off x="338740" y="2765715"/>
            <a:ext cx="1606493" cy="1204870"/>
          </a:xfrm>
          <a:prstGeom prst="rect">
            <a:avLst/>
          </a:prstGeom>
        </p:spPr>
      </p:pic>
      <p:pic>
        <p:nvPicPr>
          <p:cNvPr id="15" name="Immagine 14" descr="DSC0239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5597882">
            <a:off x="7432487" y="2739451"/>
            <a:ext cx="1691680" cy="126876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/>
          <p:cNvSpPr/>
          <p:nvPr/>
        </p:nvSpPr>
        <p:spPr>
          <a:xfrm>
            <a:off x="4788024" y="1052736"/>
            <a:ext cx="251068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92D05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Ave Maria</a:t>
            </a:r>
            <a:endParaRPr lang="it-IT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92D05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4716016" y="620688"/>
            <a:ext cx="32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rgbClr val="0D4F0D"/>
                </a:solidFill>
              </a:rPr>
              <a:t>GRUPPI </a:t>
            </a:r>
            <a:r>
              <a:rPr lang="it-IT" sz="2000" b="1" dirty="0" err="1" smtClean="0">
                <a:solidFill>
                  <a:srgbClr val="0D4F0D"/>
                </a:solidFill>
              </a:rPr>
              <a:t>DI</a:t>
            </a:r>
            <a:r>
              <a:rPr lang="it-IT" sz="2000" b="1" dirty="0" smtClean="0">
                <a:solidFill>
                  <a:srgbClr val="0D4F0D"/>
                </a:solidFill>
              </a:rPr>
              <a:t> TERZA</a:t>
            </a:r>
          </a:p>
        </p:txBody>
      </p:sp>
      <p:pic>
        <p:nvPicPr>
          <p:cNvPr id="5" name="Immagine 4" descr="DSCF02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620688"/>
            <a:ext cx="3611893" cy="2708920"/>
          </a:xfrm>
          <a:prstGeom prst="rect">
            <a:avLst/>
          </a:prstGeom>
          <a:ln w="38100">
            <a:solidFill>
              <a:srgbClr val="1B9307"/>
            </a:solidFill>
          </a:ln>
        </p:spPr>
      </p:pic>
      <p:pic>
        <p:nvPicPr>
          <p:cNvPr id="6" name="Immagine 5" descr="DSCF02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19672" y="2420888"/>
            <a:ext cx="2267744" cy="1700808"/>
          </a:xfrm>
          <a:prstGeom prst="rect">
            <a:avLst/>
          </a:prstGeom>
          <a:ln w="38100">
            <a:solidFill>
              <a:srgbClr val="1B9307"/>
            </a:solidFill>
          </a:ln>
        </p:spPr>
      </p:pic>
      <p:pic>
        <p:nvPicPr>
          <p:cNvPr id="7" name="Immagine 6" descr="DSCF02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20072" y="2204864"/>
            <a:ext cx="3456384" cy="2592288"/>
          </a:xfrm>
          <a:prstGeom prst="rect">
            <a:avLst/>
          </a:prstGeom>
          <a:ln w="38100">
            <a:solidFill>
              <a:srgbClr val="1B9307"/>
            </a:solidFill>
          </a:ln>
        </p:spPr>
      </p:pic>
      <p:pic>
        <p:nvPicPr>
          <p:cNvPr id="9" name="Immagine 8" descr="DSCF021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40152" y="4365104"/>
            <a:ext cx="1787691" cy="1340768"/>
          </a:xfrm>
          <a:prstGeom prst="rect">
            <a:avLst/>
          </a:prstGeom>
          <a:ln w="38100">
            <a:solidFill>
              <a:srgbClr val="1B9307"/>
            </a:solidFill>
          </a:ln>
        </p:spPr>
      </p:pic>
      <p:pic>
        <p:nvPicPr>
          <p:cNvPr id="10" name="Immagine 9" descr="DSCF021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59632" y="4293096"/>
            <a:ext cx="2808312" cy="2106234"/>
          </a:xfrm>
          <a:prstGeom prst="rect">
            <a:avLst/>
          </a:prstGeom>
          <a:ln w="38100">
            <a:solidFill>
              <a:srgbClr val="1B9307"/>
            </a:solidFill>
          </a:ln>
        </p:spPr>
      </p:pic>
      <p:pic>
        <p:nvPicPr>
          <p:cNvPr id="11" name="Immagine 10" descr="DSCF021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31840" y="5301208"/>
            <a:ext cx="1704189" cy="1278142"/>
          </a:xfrm>
          <a:prstGeom prst="rect">
            <a:avLst/>
          </a:prstGeom>
          <a:ln w="38100">
            <a:solidFill>
              <a:srgbClr val="1B9307"/>
            </a:solidFill>
          </a:ln>
        </p:spPr>
      </p:pic>
      <p:sp>
        <p:nvSpPr>
          <p:cNvPr id="13" name="CasellaDiTesto 6"/>
          <p:cNvSpPr txBox="1"/>
          <p:nvPr/>
        </p:nvSpPr>
        <p:spPr>
          <a:xfrm>
            <a:off x="827584" y="332656"/>
            <a:ext cx="3456383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1B9307"/>
            </a:solidFill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 dirty="0" smtClean="0"/>
              <a:t>Il racconto della “stellina gialla”</a:t>
            </a:r>
            <a:endParaRPr lang="it-IT" b="1" dirty="0"/>
          </a:p>
        </p:txBody>
      </p:sp>
      <p:sp>
        <p:nvSpPr>
          <p:cNvPr id="14" name="CasellaDiTesto 6"/>
          <p:cNvSpPr txBox="1"/>
          <p:nvPr/>
        </p:nvSpPr>
        <p:spPr>
          <a:xfrm>
            <a:off x="5796136" y="5877272"/>
            <a:ext cx="2088232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1B9307"/>
            </a:solidFill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 dirty="0" smtClean="0"/>
              <a:t>Un vulcano d’amore</a:t>
            </a:r>
            <a:endParaRPr lang="it-IT" b="1" dirty="0"/>
          </a:p>
        </p:txBody>
      </p:sp>
      <p:pic>
        <p:nvPicPr>
          <p:cNvPr id="13316" name="Picture 4" descr="http://img.libreriadelsanto.it/books/o/o9GBptJEsF67_s4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24328" y="548680"/>
            <a:ext cx="864096" cy="1249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 descr="DSCF02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95936" y="2204864"/>
            <a:ext cx="1656184" cy="1242138"/>
          </a:xfrm>
          <a:prstGeom prst="rect">
            <a:avLst/>
          </a:prstGeom>
          <a:ln w="38100">
            <a:solidFill>
              <a:srgbClr val="1B9307"/>
            </a:solidFill>
          </a:ln>
        </p:spPr>
      </p:pic>
      <p:pic>
        <p:nvPicPr>
          <p:cNvPr id="15" name="Immagine 14" descr="DSCF02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332656"/>
            <a:ext cx="2651787" cy="1988840"/>
          </a:xfrm>
          <a:prstGeom prst="rect">
            <a:avLst/>
          </a:prstGeom>
          <a:ln w="38100">
            <a:solidFill>
              <a:srgbClr val="1B9307"/>
            </a:solidFill>
          </a:ln>
        </p:spPr>
      </p:pic>
      <p:pic>
        <p:nvPicPr>
          <p:cNvPr id="16" name="Immagine 15" descr="DSCF023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9912" y="404664"/>
            <a:ext cx="2088232" cy="1566174"/>
          </a:xfrm>
          <a:prstGeom prst="rect">
            <a:avLst/>
          </a:prstGeom>
          <a:ln w="38100">
            <a:solidFill>
              <a:srgbClr val="1B9307"/>
            </a:solidFill>
          </a:ln>
        </p:spPr>
      </p:pic>
      <p:pic>
        <p:nvPicPr>
          <p:cNvPr id="6" name="Immagine 5" descr="DSCF025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7544" y="3645024"/>
            <a:ext cx="3888432" cy="2916324"/>
          </a:xfrm>
          <a:prstGeom prst="rect">
            <a:avLst/>
          </a:prstGeom>
          <a:ln w="38100">
            <a:solidFill>
              <a:srgbClr val="1B9307"/>
            </a:solidFill>
          </a:ln>
        </p:spPr>
      </p:pic>
      <p:pic>
        <p:nvPicPr>
          <p:cNvPr id="7" name="Immagine 6" descr="DSCF025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32040" y="3573016"/>
            <a:ext cx="3936437" cy="2952328"/>
          </a:xfrm>
          <a:prstGeom prst="rect">
            <a:avLst/>
          </a:prstGeom>
          <a:ln w="38100">
            <a:solidFill>
              <a:srgbClr val="1B9307"/>
            </a:solidFill>
          </a:ln>
        </p:spPr>
      </p:pic>
      <p:pic>
        <p:nvPicPr>
          <p:cNvPr id="5" name="Immagine 4" descr="DSCF024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28184" y="404664"/>
            <a:ext cx="2688298" cy="2016224"/>
          </a:xfrm>
          <a:prstGeom prst="rect">
            <a:avLst/>
          </a:prstGeom>
          <a:ln w="38100">
            <a:solidFill>
              <a:srgbClr val="1B9307"/>
            </a:solidFill>
          </a:ln>
        </p:spPr>
      </p:pic>
      <p:sp>
        <p:nvSpPr>
          <p:cNvPr id="8" name="CasellaDiTesto 6"/>
          <p:cNvSpPr txBox="1"/>
          <p:nvPr/>
        </p:nvSpPr>
        <p:spPr>
          <a:xfrm rot="20761991">
            <a:off x="827584" y="2780928"/>
            <a:ext cx="2520279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1B9307"/>
            </a:solidFill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 dirty="0" smtClean="0"/>
              <a:t>La casetta degli affetti</a:t>
            </a:r>
            <a:endParaRPr lang="it-IT" b="1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DSCF02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412776"/>
            <a:ext cx="1691680" cy="1268760"/>
          </a:xfrm>
          <a:prstGeom prst="rect">
            <a:avLst/>
          </a:prstGeom>
        </p:spPr>
      </p:pic>
      <p:pic>
        <p:nvPicPr>
          <p:cNvPr id="9" name="Immagine 8" descr="DSCF02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476672"/>
            <a:ext cx="3203848" cy="2402886"/>
          </a:xfrm>
          <a:prstGeom prst="rect">
            <a:avLst/>
          </a:prstGeom>
        </p:spPr>
      </p:pic>
      <p:pic>
        <p:nvPicPr>
          <p:cNvPr id="10" name="Immagine 9" descr="DSCF026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39752" y="1484784"/>
            <a:ext cx="1536171" cy="1152128"/>
          </a:xfrm>
          <a:prstGeom prst="rect">
            <a:avLst/>
          </a:prstGeom>
        </p:spPr>
      </p:pic>
      <p:pic>
        <p:nvPicPr>
          <p:cNvPr id="11" name="Immagine 10" descr="DSCF026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71600" y="4221088"/>
            <a:ext cx="2411760" cy="1808820"/>
          </a:xfrm>
          <a:prstGeom prst="rect">
            <a:avLst/>
          </a:prstGeom>
          <a:ln w="38100">
            <a:solidFill>
              <a:srgbClr val="FFDB69"/>
            </a:solidFill>
          </a:ln>
        </p:spPr>
      </p:pic>
      <p:pic>
        <p:nvPicPr>
          <p:cNvPr id="12" name="Immagine 11" descr="DSCF026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11960" y="3140968"/>
            <a:ext cx="4464496" cy="3348372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899592" y="836712"/>
            <a:ext cx="2736304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1B9307"/>
            </a:solidFill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 dirty="0" smtClean="0"/>
              <a:t>La preghiera con i genitori</a:t>
            </a:r>
            <a:endParaRPr lang="it-IT" b="1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5796136" y="3212976"/>
            <a:ext cx="1656184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1B9307"/>
            </a:solidFill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 dirty="0" smtClean="0"/>
              <a:t>La danza finale</a:t>
            </a:r>
            <a:endParaRPr lang="it-IT" b="1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827584" y="764704"/>
            <a:ext cx="72728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92D05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IL CREDO</a:t>
            </a:r>
            <a:endParaRPr lang="it-IT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92D05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3131840" y="404664"/>
            <a:ext cx="3816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rgbClr val="0D4F0D"/>
                </a:solidFill>
              </a:rPr>
              <a:t>GRUPPO </a:t>
            </a:r>
            <a:r>
              <a:rPr lang="it-IT" sz="2000" b="1" dirty="0" err="1" smtClean="0">
                <a:solidFill>
                  <a:srgbClr val="0D4F0D"/>
                </a:solidFill>
              </a:rPr>
              <a:t>DI</a:t>
            </a:r>
            <a:r>
              <a:rPr lang="it-IT" sz="2000" b="1" dirty="0" smtClean="0">
                <a:solidFill>
                  <a:srgbClr val="0D4F0D"/>
                </a:solidFill>
              </a:rPr>
              <a:t> QUARTA</a:t>
            </a:r>
          </a:p>
        </p:txBody>
      </p:sp>
      <p:pic>
        <p:nvPicPr>
          <p:cNvPr id="7" name="Immagine 6" descr="P10300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1772816"/>
            <a:ext cx="3096344" cy="2322258"/>
          </a:xfrm>
          <a:prstGeom prst="rect">
            <a:avLst/>
          </a:prstGeom>
          <a:ln w="38100">
            <a:solidFill>
              <a:srgbClr val="0D4F0D"/>
            </a:solidFill>
          </a:ln>
        </p:spPr>
      </p:pic>
      <p:pic>
        <p:nvPicPr>
          <p:cNvPr id="9" name="Immagine 8" descr="P10300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16216" y="4797152"/>
            <a:ext cx="2016224" cy="1512168"/>
          </a:xfrm>
          <a:prstGeom prst="rect">
            <a:avLst/>
          </a:prstGeom>
          <a:ln w="38100">
            <a:solidFill>
              <a:srgbClr val="0D4F0D"/>
            </a:solidFill>
          </a:ln>
        </p:spPr>
      </p:pic>
      <p:pic>
        <p:nvPicPr>
          <p:cNvPr id="10" name="Immagine 9" descr="P10300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2080" y="2276872"/>
            <a:ext cx="3168352" cy="2376264"/>
          </a:xfrm>
          <a:prstGeom prst="rect">
            <a:avLst/>
          </a:prstGeom>
          <a:ln w="38100">
            <a:solidFill>
              <a:srgbClr val="0D4F0D"/>
            </a:solidFill>
          </a:ln>
        </p:spPr>
      </p:pic>
      <p:sp>
        <p:nvSpPr>
          <p:cNvPr id="11" name="CasellaDiTesto 10"/>
          <p:cNvSpPr txBox="1"/>
          <p:nvPr/>
        </p:nvSpPr>
        <p:spPr>
          <a:xfrm>
            <a:off x="971600" y="1844824"/>
            <a:ext cx="2880320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b="1" dirty="0" smtClean="0"/>
              <a:t>La storia del “ritratto di Dio”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6228184" y="2348880"/>
            <a:ext cx="2232248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b="1" dirty="0" smtClean="0"/>
              <a:t>Il gioco degli </a:t>
            </a:r>
            <a:r>
              <a:rPr lang="it-IT" b="1" dirty="0" err="1" smtClean="0"/>
              <a:t>anelli…</a:t>
            </a:r>
            <a:endParaRPr lang="it-IT" b="1" dirty="0" smtClean="0"/>
          </a:p>
        </p:txBody>
      </p:sp>
      <p:pic>
        <p:nvPicPr>
          <p:cNvPr id="13" name="Picture 4" descr="http://image.slidesharecdn.com/credofano-131125155140-phpapp02/95/credo-fano-7-638.jpg?cb=138539475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1680" y="476672"/>
            <a:ext cx="1368152" cy="1027187"/>
          </a:xfrm>
          <a:prstGeom prst="rect">
            <a:avLst/>
          </a:prstGeom>
          <a:noFill/>
        </p:spPr>
      </p:pic>
      <p:pic>
        <p:nvPicPr>
          <p:cNvPr id="8" name="Immagine 7" descr="P103002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55976" y="1772816"/>
            <a:ext cx="1632181" cy="1224136"/>
          </a:xfrm>
          <a:prstGeom prst="rect">
            <a:avLst/>
          </a:prstGeom>
          <a:ln w="38100">
            <a:solidFill>
              <a:srgbClr val="0D4F0D"/>
            </a:solidFill>
          </a:ln>
        </p:spPr>
      </p:pic>
      <p:pic>
        <p:nvPicPr>
          <p:cNvPr id="15" name="Immagine 14" descr="P103003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7584" y="4293096"/>
            <a:ext cx="3096344" cy="2322258"/>
          </a:xfrm>
          <a:prstGeom prst="rect">
            <a:avLst/>
          </a:prstGeom>
          <a:ln w="38100">
            <a:solidFill>
              <a:srgbClr val="0D4F0D"/>
            </a:solidFill>
          </a:ln>
        </p:spPr>
      </p:pic>
      <p:sp>
        <p:nvSpPr>
          <p:cNvPr id="14" name="CasellaDiTesto 13"/>
          <p:cNvSpPr txBox="1"/>
          <p:nvPr/>
        </p:nvSpPr>
        <p:spPr>
          <a:xfrm>
            <a:off x="1043608" y="4365104"/>
            <a:ext cx="2520280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b="1" dirty="0" smtClean="0"/>
              <a:t>L’incontro con i genitori</a:t>
            </a:r>
          </a:p>
        </p:txBody>
      </p:sp>
      <p:pic>
        <p:nvPicPr>
          <p:cNvPr id="16" name="Immagine 15" descr="P1030085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6200000">
            <a:off x="4007938" y="5145190"/>
            <a:ext cx="1632182" cy="1224137"/>
          </a:xfrm>
          <a:prstGeom prst="rect">
            <a:avLst/>
          </a:prstGeom>
          <a:ln w="38100">
            <a:solidFill>
              <a:srgbClr val="619428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P10300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404664"/>
            <a:ext cx="3936437" cy="2952328"/>
          </a:xfrm>
          <a:prstGeom prst="rect">
            <a:avLst/>
          </a:prstGeom>
          <a:ln w="38100">
            <a:solidFill>
              <a:srgbClr val="619428"/>
            </a:solidFill>
          </a:ln>
        </p:spPr>
      </p:pic>
      <p:pic>
        <p:nvPicPr>
          <p:cNvPr id="6" name="Immagine 5" descr="P10300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476672"/>
            <a:ext cx="3864428" cy="2898321"/>
          </a:xfrm>
          <a:prstGeom prst="rect">
            <a:avLst/>
          </a:prstGeom>
          <a:ln w="38100">
            <a:solidFill>
              <a:srgbClr val="619428"/>
            </a:solidFill>
          </a:ln>
        </p:spPr>
      </p:pic>
      <p:pic>
        <p:nvPicPr>
          <p:cNvPr id="8" name="Immagine 7" descr="P10300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3573016"/>
            <a:ext cx="3803915" cy="2852936"/>
          </a:xfrm>
          <a:prstGeom prst="rect">
            <a:avLst/>
          </a:prstGeom>
          <a:ln w="38100">
            <a:solidFill>
              <a:srgbClr val="619428"/>
            </a:solidFill>
          </a:ln>
        </p:spPr>
      </p:pic>
      <p:pic>
        <p:nvPicPr>
          <p:cNvPr id="9" name="Immagine 8" descr="P103007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1560" y="3501008"/>
            <a:ext cx="3888432" cy="2916324"/>
          </a:xfrm>
          <a:prstGeom prst="rect">
            <a:avLst/>
          </a:prstGeom>
          <a:ln w="38100">
            <a:solidFill>
              <a:srgbClr val="619428"/>
            </a:solidFill>
          </a:ln>
        </p:spPr>
      </p:pic>
      <p:sp>
        <p:nvSpPr>
          <p:cNvPr id="10" name="CasellaDiTesto 9"/>
          <p:cNvSpPr txBox="1"/>
          <p:nvPr/>
        </p:nvSpPr>
        <p:spPr>
          <a:xfrm>
            <a:off x="2699792" y="3212976"/>
            <a:ext cx="3888432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rgbClr val="619428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 smtClean="0"/>
              <a:t>Laboratorio: “la </a:t>
            </a:r>
            <a:r>
              <a:rPr lang="it-IT" b="1" dirty="0" err="1" smtClean="0"/>
              <a:t>bottiglietta…</a:t>
            </a:r>
            <a:r>
              <a:rPr lang="it-IT" b="1" dirty="0" smtClean="0"/>
              <a:t> magica”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P10300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8064" y="4221088"/>
            <a:ext cx="2939819" cy="2204864"/>
          </a:xfrm>
          <a:prstGeom prst="rect">
            <a:avLst/>
          </a:prstGeom>
          <a:ln w="38100">
            <a:solidFill>
              <a:srgbClr val="619428"/>
            </a:solidFill>
          </a:ln>
        </p:spPr>
      </p:pic>
      <p:pic>
        <p:nvPicPr>
          <p:cNvPr id="10" name="Immagine 9" descr="P103008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476672"/>
            <a:ext cx="4788024" cy="3591018"/>
          </a:xfrm>
          <a:prstGeom prst="rect">
            <a:avLst/>
          </a:prstGeom>
          <a:ln w="38100">
            <a:solidFill>
              <a:srgbClr val="619428"/>
            </a:solidFill>
          </a:ln>
        </p:spPr>
      </p:pic>
      <p:pic>
        <p:nvPicPr>
          <p:cNvPr id="11" name="Immagine 10" descr="P103007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5976" y="1052736"/>
            <a:ext cx="3888432" cy="2916324"/>
          </a:xfrm>
          <a:prstGeom prst="rect">
            <a:avLst/>
          </a:prstGeom>
          <a:ln w="38100">
            <a:solidFill>
              <a:srgbClr val="619428"/>
            </a:solidFill>
          </a:ln>
        </p:spPr>
      </p:pic>
      <p:pic>
        <p:nvPicPr>
          <p:cNvPr id="12" name="Immagine 11" descr="P103007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87624" y="4221088"/>
            <a:ext cx="2915816" cy="2186862"/>
          </a:xfrm>
          <a:prstGeom prst="rect">
            <a:avLst/>
          </a:prstGeom>
          <a:ln w="38100">
            <a:solidFill>
              <a:srgbClr val="619428"/>
            </a:solidFill>
          </a:ln>
        </p:spPr>
      </p:pic>
      <p:sp>
        <p:nvSpPr>
          <p:cNvPr id="6" name="CasellaDiTesto 5"/>
          <p:cNvSpPr txBox="1"/>
          <p:nvPr/>
        </p:nvSpPr>
        <p:spPr>
          <a:xfrm>
            <a:off x="5796136" y="476672"/>
            <a:ext cx="2448272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319F4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/>
              <a:t>Riflessioni finali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195736" y="836712"/>
            <a:ext cx="597666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92D05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LO SPIRITO SANTO</a:t>
            </a:r>
            <a:endParaRPr lang="it-IT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92D05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3059832" y="404664"/>
            <a:ext cx="3744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rgbClr val="0D4F0D"/>
                </a:solidFill>
              </a:rPr>
              <a:t>GRUPPO </a:t>
            </a:r>
            <a:r>
              <a:rPr lang="it-IT" sz="2000" b="1" dirty="0" err="1" smtClean="0">
                <a:solidFill>
                  <a:srgbClr val="0D4F0D"/>
                </a:solidFill>
              </a:rPr>
              <a:t>DI</a:t>
            </a:r>
            <a:r>
              <a:rPr lang="it-IT" sz="2000" b="1" dirty="0" smtClean="0">
                <a:solidFill>
                  <a:srgbClr val="0D4F0D"/>
                </a:solidFill>
              </a:rPr>
              <a:t> QUINTA</a:t>
            </a:r>
          </a:p>
        </p:txBody>
      </p:sp>
      <p:pic>
        <p:nvPicPr>
          <p:cNvPr id="6" name="Immagine 5" descr="P10301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1844824"/>
            <a:ext cx="2400266" cy="1872208"/>
          </a:xfrm>
          <a:prstGeom prst="rect">
            <a:avLst/>
          </a:prstGeom>
          <a:ln w="38100">
            <a:solidFill>
              <a:srgbClr val="0D4F0D"/>
            </a:solidFill>
          </a:ln>
        </p:spPr>
      </p:pic>
      <p:pic>
        <p:nvPicPr>
          <p:cNvPr id="7" name="Immagine 6" descr="P103019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844824"/>
            <a:ext cx="2448271" cy="1872208"/>
          </a:xfrm>
          <a:prstGeom prst="rect">
            <a:avLst/>
          </a:prstGeom>
          <a:ln w="38100">
            <a:solidFill>
              <a:srgbClr val="0D4F0D"/>
            </a:solidFill>
          </a:ln>
        </p:spPr>
      </p:pic>
      <p:sp>
        <p:nvSpPr>
          <p:cNvPr id="8" name="CasellaDiTesto 7"/>
          <p:cNvSpPr txBox="1"/>
          <p:nvPr/>
        </p:nvSpPr>
        <p:spPr>
          <a:xfrm>
            <a:off x="1907704" y="3212976"/>
            <a:ext cx="1728192" cy="461665"/>
          </a:xfrm>
          <a:prstGeom prst="rect">
            <a:avLst/>
          </a:prstGeom>
          <a:solidFill>
            <a:srgbClr val="92D050"/>
          </a:solidFill>
          <a:ln w="38100">
            <a:solidFill>
              <a:srgbClr val="319F4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 smtClean="0"/>
              <a:t>La storia del piccolo </a:t>
            </a:r>
          </a:p>
          <a:p>
            <a:pPr algn="ctr"/>
            <a:r>
              <a:rPr lang="it-IT" sz="1200" b="1" dirty="0" smtClean="0"/>
              <a:t>pezzettino di carbone</a:t>
            </a:r>
          </a:p>
        </p:txBody>
      </p:sp>
      <p:pic>
        <p:nvPicPr>
          <p:cNvPr id="9" name="Picture 6" descr="http://1.bp.blogspot.com/-fnGgYzDQu2w/U5bSf_ngW_I/AAAAAAAAHwk/HwTxwISWtN8/s1600/thK8ZJCTE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404664"/>
            <a:ext cx="1711080" cy="1152128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Immagine 9" descr="P103020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3861048"/>
            <a:ext cx="2160240" cy="1620180"/>
          </a:xfrm>
          <a:prstGeom prst="rect">
            <a:avLst/>
          </a:prstGeom>
          <a:ln w="38100">
            <a:solidFill>
              <a:srgbClr val="0D4F0D"/>
            </a:solidFill>
          </a:ln>
        </p:spPr>
      </p:pic>
      <p:pic>
        <p:nvPicPr>
          <p:cNvPr id="12" name="Immagine 11" descr="P103020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55776" y="3861048"/>
            <a:ext cx="2208245" cy="1656184"/>
          </a:xfrm>
          <a:prstGeom prst="rect">
            <a:avLst/>
          </a:prstGeom>
          <a:ln w="38100">
            <a:solidFill>
              <a:srgbClr val="0D4F0D"/>
            </a:solidFill>
          </a:ln>
        </p:spPr>
      </p:pic>
      <p:pic>
        <p:nvPicPr>
          <p:cNvPr id="13" name="Immagine 12" descr="P103021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436096" y="2492896"/>
            <a:ext cx="3419872" cy="2564904"/>
          </a:xfrm>
          <a:prstGeom prst="rect">
            <a:avLst/>
          </a:prstGeom>
          <a:ln w="38100">
            <a:solidFill>
              <a:srgbClr val="0D4F0D"/>
            </a:solidFill>
          </a:ln>
        </p:spPr>
      </p:pic>
      <p:pic>
        <p:nvPicPr>
          <p:cNvPr id="11" name="Immagine 10" descr="P103020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691680" y="5229200"/>
            <a:ext cx="1872208" cy="1404156"/>
          </a:xfrm>
          <a:prstGeom prst="rect">
            <a:avLst/>
          </a:prstGeom>
          <a:ln w="38100">
            <a:solidFill>
              <a:srgbClr val="0D4F0D"/>
            </a:solidFill>
          </a:ln>
        </p:spPr>
      </p:pic>
      <p:sp>
        <p:nvSpPr>
          <p:cNvPr id="14" name="CasellaDiTesto 13"/>
          <p:cNvSpPr txBox="1"/>
          <p:nvPr/>
        </p:nvSpPr>
        <p:spPr>
          <a:xfrm rot="20367376">
            <a:off x="292471" y="5795577"/>
            <a:ext cx="1259632" cy="461665"/>
          </a:xfrm>
          <a:prstGeom prst="rect">
            <a:avLst/>
          </a:prstGeom>
          <a:solidFill>
            <a:srgbClr val="92D050"/>
          </a:solidFill>
          <a:ln w="38100">
            <a:solidFill>
              <a:srgbClr val="319F4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 smtClean="0"/>
              <a:t>Catechiste</a:t>
            </a:r>
          </a:p>
          <a:p>
            <a:pPr algn="ctr"/>
            <a:r>
              <a:rPr lang="it-IT" sz="1200" b="1" dirty="0" smtClean="0"/>
              <a:t>all’opera!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6372200" y="2636912"/>
            <a:ext cx="1728192" cy="276999"/>
          </a:xfrm>
          <a:prstGeom prst="rect">
            <a:avLst/>
          </a:prstGeom>
          <a:solidFill>
            <a:srgbClr val="92D050"/>
          </a:solidFill>
          <a:ln w="38100">
            <a:solidFill>
              <a:srgbClr val="319F4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 smtClean="0"/>
              <a:t>Incontro con i genitori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P10302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75856" y="980728"/>
            <a:ext cx="2496277" cy="1872208"/>
          </a:xfrm>
          <a:prstGeom prst="rect">
            <a:avLst/>
          </a:prstGeom>
          <a:ln w="38100">
            <a:solidFill>
              <a:srgbClr val="0D4F0D"/>
            </a:solidFill>
          </a:ln>
        </p:spPr>
      </p:pic>
      <p:pic>
        <p:nvPicPr>
          <p:cNvPr id="6" name="Immagine 5" descr="P10302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0151" y="980728"/>
            <a:ext cx="2496277" cy="1872208"/>
          </a:xfrm>
          <a:prstGeom prst="rect">
            <a:avLst/>
          </a:prstGeom>
          <a:ln w="38100">
            <a:solidFill>
              <a:srgbClr val="0D4F0D"/>
            </a:solidFill>
          </a:ln>
        </p:spPr>
      </p:pic>
      <p:pic>
        <p:nvPicPr>
          <p:cNvPr id="7" name="Immagine 6" descr="P10302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980728"/>
            <a:ext cx="2496277" cy="1872208"/>
          </a:xfrm>
          <a:prstGeom prst="rect">
            <a:avLst/>
          </a:prstGeom>
          <a:ln w="38100">
            <a:solidFill>
              <a:srgbClr val="0D4F0D"/>
            </a:solidFill>
          </a:ln>
        </p:spPr>
      </p:pic>
      <p:sp>
        <p:nvSpPr>
          <p:cNvPr id="8" name="CasellaDiTesto 7"/>
          <p:cNvSpPr txBox="1"/>
          <p:nvPr/>
        </p:nvSpPr>
        <p:spPr>
          <a:xfrm>
            <a:off x="3059832" y="332656"/>
            <a:ext cx="3456384" cy="400110"/>
          </a:xfrm>
          <a:prstGeom prst="rect">
            <a:avLst/>
          </a:prstGeom>
          <a:solidFill>
            <a:srgbClr val="92D050"/>
          </a:solidFill>
          <a:ln w="38100">
            <a:solidFill>
              <a:srgbClr val="319F43"/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LABORATORIO: LA LANTERNA</a:t>
            </a:r>
          </a:p>
        </p:txBody>
      </p:sp>
      <p:pic>
        <p:nvPicPr>
          <p:cNvPr id="4" name="Immagine 3" descr="P103021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552" y="3068960"/>
            <a:ext cx="2555776" cy="1916832"/>
          </a:xfrm>
          <a:prstGeom prst="rect">
            <a:avLst/>
          </a:prstGeom>
          <a:ln w="38100">
            <a:solidFill>
              <a:srgbClr val="0D4F0D"/>
            </a:solidFill>
          </a:ln>
        </p:spPr>
      </p:pic>
      <p:pic>
        <p:nvPicPr>
          <p:cNvPr id="10" name="Immagine 9" descr="P103023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75856" y="3068960"/>
            <a:ext cx="2592288" cy="1944216"/>
          </a:xfrm>
          <a:prstGeom prst="rect">
            <a:avLst/>
          </a:prstGeom>
          <a:ln w="38100">
            <a:solidFill>
              <a:srgbClr val="0D4F0D"/>
            </a:solidFill>
          </a:ln>
        </p:spPr>
      </p:pic>
      <p:pic>
        <p:nvPicPr>
          <p:cNvPr id="11" name="Immagine 10" descr="P103024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051720" y="4725144"/>
            <a:ext cx="2160240" cy="1620180"/>
          </a:xfrm>
          <a:prstGeom prst="rect">
            <a:avLst/>
          </a:prstGeom>
          <a:ln w="38100">
            <a:solidFill>
              <a:srgbClr val="0D4F0D"/>
            </a:solidFill>
          </a:ln>
        </p:spPr>
      </p:pic>
      <p:pic>
        <p:nvPicPr>
          <p:cNvPr id="13" name="Immagine 12" descr="P1030239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12159" y="3068960"/>
            <a:ext cx="2688299" cy="2016224"/>
          </a:xfrm>
          <a:prstGeom prst="rect">
            <a:avLst/>
          </a:prstGeom>
          <a:ln w="38100">
            <a:solidFill>
              <a:srgbClr val="0D4F0D"/>
            </a:solidFill>
          </a:ln>
        </p:spPr>
      </p:pic>
      <p:pic>
        <p:nvPicPr>
          <p:cNvPr id="12" name="Immagine 11" descr="P1030246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788024" y="4725144"/>
            <a:ext cx="2112235" cy="1584176"/>
          </a:xfrm>
          <a:prstGeom prst="rect">
            <a:avLst/>
          </a:prstGeom>
          <a:ln w="38100">
            <a:solidFill>
              <a:srgbClr val="0D4F0D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tangolo 17"/>
          <p:cNvSpPr/>
          <p:nvPr/>
        </p:nvSpPr>
        <p:spPr>
          <a:xfrm>
            <a:off x="2267744" y="476672"/>
            <a:ext cx="4896544" cy="707886"/>
          </a:xfrm>
          <a:prstGeom prst="rect">
            <a:avLst/>
          </a:prstGeom>
          <a:solidFill>
            <a:schemeClr val="accent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ACC</a:t>
            </a:r>
            <a:r>
              <a:rPr lang="it-IT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</a:t>
            </a:r>
            <a:r>
              <a:rPr lang="it-IT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GLIENZA </a:t>
            </a:r>
            <a:endParaRPr lang="it-IT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3" name="Immagine 12" descr="DSC_00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6485" y="3293997"/>
            <a:ext cx="3491880" cy="2321729"/>
          </a:xfrm>
          <a:prstGeom prst="rect">
            <a:avLst/>
          </a:prstGeom>
        </p:spPr>
      </p:pic>
      <p:pic>
        <p:nvPicPr>
          <p:cNvPr id="14" name="Immagine 13" descr="DSC_01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4893444" y="4619724"/>
            <a:ext cx="1949402" cy="1296145"/>
          </a:xfrm>
          <a:prstGeom prst="rect">
            <a:avLst/>
          </a:prstGeom>
        </p:spPr>
      </p:pic>
      <p:pic>
        <p:nvPicPr>
          <p:cNvPr id="15" name="Immagine 14" descr="DSC0238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2970804" y="4094093"/>
            <a:ext cx="2440428" cy="1830321"/>
          </a:xfrm>
          <a:prstGeom prst="rect">
            <a:avLst/>
          </a:prstGeom>
        </p:spPr>
      </p:pic>
      <p:pic>
        <p:nvPicPr>
          <p:cNvPr id="16" name="Immagine 15" descr="DSC0238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200000">
            <a:off x="6900259" y="4413109"/>
            <a:ext cx="2112234" cy="1584176"/>
          </a:xfrm>
          <a:prstGeom prst="rect">
            <a:avLst/>
          </a:prstGeom>
        </p:spPr>
      </p:pic>
      <p:pic>
        <p:nvPicPr>
          <p:cNvPr id="17" name="Immagine 16" descr="DSC_002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6200000">
            <a:off x="6136301" y="4096946"/>
            <a:ext cx="1407901" cy="936104"/>
          </a:xfrm>
          <a:prstGeom prst="rect">
            <a:avLst/>
          </a:prstGeom>
        </p:spPr>
      </p:pic>
      <p:pic>
        <p:nvPicPr>
          <p:cNvPr id="19" name="Picture 2" descr="http://us.123rf.com/450wm/brux/brux1305/brux130500002/19656240-illustrazione-allegro-rana-verde-con-una-macchina-fotografica.jpg?ver=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91680" y="260648"/>
            <a:ext cx="1140736" cy="1052736"/>
          </a:xfrm>
          <a:prstGeom prst="rect">
            <a:avLst/>
          </a:prstGeom>
          <a:noFill/>
        </p:spPr>
      </p:pic>
      <p:pic>
        <p:nvPicPr>
          <p:cNvPr id="9" name="Immagine 8" descr="DSC0239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5400000">
            <a:off x="6660231" y="1700809"/>
            <a:ext cx="2304257" cy="1728192"/>
          </a:xfrm>
          <a:prstGeom prst="rect">
            <a:avLst/>
          </a:prstGeom>
        </p:spPr>
      </p:pic>
      <p:pic>
        <p:nvPicPr>
          <p:cNvPr id="12" name="Immagine 11" descr="DSC02377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16200000">
            <a:off x="4860033" y="1700808"/>
            <a:ext cx="2304255" cy="1728192"/>
          </a:xfrm>
          <a:prstGeom prst="rect">
            <a:avLst/>
          </a:prstGeom>
        </p:spPr>
      </p:pic>
      <p:pic>
        <p:nvPicPr>
          <p:cNvPr id="6" name="Immagine 5" descr="DSC_0102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16200000">
            <a:off x="3958974" y="2169818"/>
            <a:ext cx="1080120" cy="718164"/>
          </a:xfrm>
          <a:prstGeom prst="rect">
            <a:avLst/>
          </a:prstGeom>
        </p:spPr>
      </p:pic>
      <p:pic>
        <p:nvPicPr>
          <p:cNvPr id="8" name="Immagine 7" descr="DSC_0142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16200000">
            <a:off x="70159" y="1738153"/>
            <a:ext cx="1512170" cy="1005432"/>
          </a:xfrm>
          <a:prstGeom prst="rect">
            <a:avLst/>
          </a:prstGeom>
        </p:spPr>
      </p:pic>
      <p:pic>
        <p:nvPicPr>
          <p:cNvPr id="10" name="Immagine 9" descr="DSC_0061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16200000">
            <a:off x="1222289" y="1738153"/>
            <a:ext cx="1512168" cy="1005431"/>
          </a:xfrm>
          <a:prstGeom prst="rect">
            <a:avLst/>
          </a:prstGeom>
        </p:spPr>
      </p:pic>
      <p:pic>
        <p:nvPicPr>
          <p:cNvPr id="11" name="Immagine 10" descr="DSC_0040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rot="16200000">
            <a:off x="2373739" y="1738829"/>
            <a:ext cx="1516204" cy="100811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P10302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620688"/>
            <a:ext cx="3672408" cy="2754306"/>
          </a:xfrm>
          <a:prstGeom prst="rect">
            <a:avLst/>
          </a:prstGeom>
          <a:ln w="38100">
            <a:solidFill>
              <a:srgbClr val="0D4F0D"/>
            </a:solidFill>
          </a:ln>
        </p:spPr>
      </p:pic>
      <p:pic>
        <p:nvPicPr>
          <p:cNvPr id="13" name="Immagine 12" descr="P10302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80112" y="4077072"/>
            <a:ext cx="2075723" cy="1556792"/>
          </a:xfrm>
          <a:prstGeom prst="rect">
            <a:avLst/>
          </a:prstGeom>
          <a:ln w="38100">
            <a:solidFill>
              <a:srgbClr val="0D4F0D"/>
            </a:solidFill>
          </a:ln>
        </p:spPr>
      </p:pic>
      <p:pic>
        <p:nvPicPr>
          <p:cNvPr id="14" name="Immagine 13" descr="P103025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620688"/>
            <a:ext cx="3840427" cy="2880320"/>
          </a:xfrm>
          <a:prstGeom prst="rect">
            <a:avLst/>
          </a:prstGeom>
          <a:ln w="38100">
            <a:solidFill>
              <a:srgbClr val="0D4F0D"/>
            </a:solidFill>
          </a:ln>
        </p:spPr>
      </p:pic>
      <p:pic>
        <p:nvPicPr>
          <p:cNvPr id="15" name="Immagine 14" descr="P103025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1560" y="3717032"/>
            <a:ext cx="3600400" cy="2700300"/>
          </a:xfrm>
          <a:prstGeom prst="rect">
            <a:avLst/>
          </a:prstGeom>
          <a:ln w="38100">
            <a:solidFill>
              <a:srgbClr val="0D4F0D"/>
            </a:solidFill>
          </a:ln>
        </p:spPr>
      </p:pic>
      <p:pic>
        <p:nvPicPr>
          <p:cNvPr id="9" name="Immagine 8" descr="P103024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35896" y="2996952"/>
            <a:ext cx="1728192" cy="1296144"/>
          </a:xfrm>
          <a:prstGeom prst="rect">
            <a:avLst/>
          </a:prstGeom>
          <a:ln w="38100">
            <a:solidFill>
              <a:srgbClr val="0D4F0D"/>
            </a:solidFill>
          </a:ln>
        </p:spPr>
      </p:pic>
      <p:sp>
        <p:nvSpPr>
          <p:cNvPr id="16" name="CasellaDiTesto 15"/>
          <p:cNvSpPr txBox="1"/>
          <p:nvPr/>
        </p:nvSpPr>
        <p:spPr>
          <a:xfrm>
            <a:off x="5220072" y="5949280"/>
            <a:ext cx="2880320" cy="307777"/>
          </a:xfrm>
          <a:prstGeom prst="rect">
            <a:avLst/>
          </a:prstGeom>
          <a:solidFill>
            <a:srgbClr val="92D050"/>
          </a:solidFill>
          <a:ln w="38100">
            <a:solidFill>
              <a:srgbClr val="257933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b="1" dirty="0" smtClean="0"/>
              <a:t>DISTRIBUZIONE DELLE CANDELINE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ttangolo arrotondato 32"/>
          <p:cNvSpPr/>
          <p:nvPr/>
        </p:nvSpPr>
        <p:spPr>
          <a:xfrm>
            <a:off x="4716016" y="404664"/>
            <a:ext cx="4176464" cy="626469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319F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Rettangolo arrotondato 31"/>
          <p:cNvSpPr/>
          <p:nvPr/>
        </p:nvSpPr>
        <p:spPr>
          <a:xfrm>
            <a:off x="395536" y="332656"/>
            <a:ext cx="4176464" cy="6264696"/>
          </a:xfrm>
          <a:prstGeom prst="roundRect">
            <a:avLst/>
          </a:prstGeom>
          <a:solidFill>
            <a:srgbClr val="FFFF99"/>
          </a:solidFill>
          <a:ln>
            <a:solidFill>
              <a:srgbClr val="319F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5364088" y="476672"/>
            <a:ext cx="302973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QUARESIMA</a:t>
            </a:r>
            <a:endParaRPr lang="it-IT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" name="Immagine 2" descr="DSC_01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1412776"/>
            <a:ext cx="1299601" cy="864096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7" name="Immagine 6" descr="DSC_00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4005064"/>
            <a:ext cx="1548460" cy="1029561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8" name="Immagine 7" descr="DSC_009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59832" y="1412776"/>
            <a:ext cx="1296144" cy="861798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10" name="Immagine 9" descr="DSC_012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2318726" y="4386130"/>
            <a:ext cx="2274300" cy="1512168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11" name="Immagine 10" descr="DSC_012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79712" y="2636912"/>
            <a:ext cx="1299601" cy="864096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14" name="Immagine 13" descr="DSC_000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6200000">
            <a:off x="609832" y="2638640"/>
            <a:ext cx="1299600" cy="864096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15" name="Immagine 14" descr="DSC_0065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6200000">
            <a:off x="3346715" y="2638061"/>
            <a:ext cx="1296144" cy="861798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16" name="Immagine 15" descr="DSC_012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71600" y="5229200"/>
            <a:ext cx="1584176" cy="1053309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17" name="Immagine 16" descr="DSC_0095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16200000">
            <a:off x="4659274" y="2549638"/>
            <a:ext cx="2057702" cy="1368153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20" name="Immagine 19" descr="DSC_0024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076056" y="1268760"/>
            <a:ext cx="1182660" cy="786343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22" name="Picture 2" descr="http://1.bp.blogspot.com/-w73IVE2SP8w/To4VfKHQKhI/AAAAAAAABbc/49BE3H2wDK0/s400/Screen%2Bshot%2B2011-10-04%2Bat%2B22.23.42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452320" y="1988840"/>
            <a:ext cx="482814" cy="64807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</p:pic>
      <p:pic>
        <p:nvPicPr>
          <p:cNvPr id="23" name="Immagine 22" descr="DSC_0051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588224" y="3429000"/>
            <a:ext cx="1083001" cy="720080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25" name="Immagine 24" descr="DSC_0053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660232" y="2132856"/>
            <a:ext cx="649799" cy="432048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26" name="Immagine 25" descr="DSC_0054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308304" y="1268760"/>
            <a:ext cx="758100" cy="504056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27" name="Immagine 26" descr="DSC_0055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8100392" y="2132856"/>
            <a:ext cx="541500" cy="360040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28" name="Immagine 27" descr="DSC_0056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7380312" y="2780928"/>
            <a:ext cx="648072" cy="430899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29" name="Immagine 28" descr="DSC_0093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 rot="16200000">
            <a:off x="7727521" y="3513839"/>
            <a:ext cx="936104" cy="622409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46" name="Immagine 45" descr="DSC_0010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 rot="16200000">
            <a:off x="6328003" y="4985365"/>
            <a:ext cx="1553069" cy="1032626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47" name="Immagine 46" descr="DSC_0018.JP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 rot="16200000">
            <a:off x="7460698" y="5004798"/>
            <a:ext cx="1512168" cy="952859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48" name="Immagine 47" descr="DSC_0069.JP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 rot="16200000">
            <a:off x="4646681" y="4722471"/>
            <a:ext cx="2132856" cy="1418122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sp>
        <p:nvSpPr>
          <p:cNvPr id="34" name="Rettangolo 33"/>
          <p:cNvSpPr/>
          <p:nvPr/>
        </p:nvSpPr>
        <p:spPr>
          <a:xfrm>
            <a:off x="1259632" y="404664"/>
            <a:ext cx="240373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AVVENTO</a:t>
            </a:r>
            <a:endParaRPr lang="it-IT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/>
          <p:cNvSpPr txBox="1"/>
          <p:nvPr/>
        </p:nvSpPr>
        <p:spPr>
          <a:xfrm>
            <a:off x="2483768" y="404664"/>
            <a:ext cx="4392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rgbClr val="0D4F0D"/>
                </a:solidFill>
              </a:rPr>
              <a:t>Gennaio: valorizzazione della messa</a:t>
            </a:r>
          </a:p>
        </p:txBody>
      </p:sp>
      <p:pic>
        <p:nvPicPr>
          <p:cNvPr id="5124" name="Picture 4" descr="http://static.pourfemme.it/845X0/mamma/pourfemme/it/img/note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312" y="5373216"/>
            <a:ext cx="1164835" cy="792087"/>
          </a:xfrm>
          <a:prstGeom prst="rect">
            <a:avLst/>
          </a:prstGeom>
          <a:noFill/>
        </p:spPr>
      </p:pic>
      <p:sp>
        <p:nvSpPr>
          <p:cNvPr id="6" name="Rettangolo 5"/>
          <p:cNvSpPr/>
          <p:nvPr/>
        </p:nvSpPr>
        <p:spPr>
          <a:xfrm>
            <a:off x="611560" y="908720"/>
            <a:ext cx="7848872" cy="584775"/>
          </a:xfrm>
          <a:prstGeom prst="rect">
            <a:avLst/>
          </a:prstGeom>
          <a:solidFill>
            <a:srgbClr val="319F43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Secondo Blocco: </a:t>
            </a:r>
            <a:r>
              <a:rPr lang="it-IT" sz="32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 Messa porto il cuore </a:t>
            </a:r>
            <a:endParaRPr lang="it-IT" sz="32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8" name="Immagine 7" descr="DSC_01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952" y="3933056"/>
            <a:ext cx="2808312" cy="1867229"/>
          </a:xfrm>
          <a:prstGeom prst="rect">
            <a:avLst/>
          </a:prstGeom>
        </p:spPr>
      </p:pic>
      <p:pic>
        <p:nvPicPr>
          <p:cNvPr id="16" name="Immagine 15" descr="DSC_004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4" y="1772816"/>
            <a:ext cx="2947499" cy="1959773"/>
          </a:xfrm>
          <a:prstGeom prst="rect">
            <a:avLst/>
          </a:prstGeom>
        </p:spPr>
      </p:pic>
      <p:pic>
        <p:nvPicPr>
          <p:cNvPr id="18" name="Immagine 17" descr="DSC0238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1560" y="1700808"/>
            <a:ext cx="2880320" cy="2160240"/>
          </a:xfrm>
          <a:prstGeom prst="rect">
            <a:avLst/>
          </a:prstGeom>
        </p:spPr>
      </p:pic>
      <p:pic>
        <p:nvPicPr>
          <p:cNvPr id="19" name="Immagine 18" descr="DSC_000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51720" y="3356992"/>
            <a:ext cx="1299601" cy="864096"/>
          </a:xfrm>
          <a:prstGeom prst="rect">
            <a:avLst/>
          </a:prstGeom>
        </p:spPr>
      </p:pic>
      <p:pic>
        <p:nvPicPr>
          <p:cNvPr id="20" name="Immagine 19" descr="DSC_006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43608" y="4581128"/>
            <a:ext cx="2382602" cy="1584176"/>
          </a:xfrm>
          <a:prstGeom prst="rect">
            <a:avLst/>
          </a:prstGeom>
        </p:spPr>
      </p:pic>
      <p:pic>
        <p:nvPicPr>
          <p:cNvPr id="17" name="Immagine 16" descr="DSC0238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83568" y="3356992"/>
            <a:ext cx="1248139" cy="936104"/>
          </a:xfrm>
          <a:prstGeom prst="rect">
            <a:avLst/>
          </a:prstGeom>
        </p:spPr>
      </p:pic>
      <p:pic>
        <p:nvPicPr>
          <p:cNvPr id="15" name="Immagine 14" descr="DSC_0119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300192" y="3140968"/>
            <a:ext cx="2166000" cy="1440160"/>
          </a:xfrm>
          <a:prstGeom prst="rect">
            <a:avLst/>
          </a:prstGeom>
        </p:spPr>
      </p:pic>
      <p:pic>
        <p:nvPicPr>
          <p:cNvPr id="5122" name="Picture 2" descr="http://www.chiesadigorgonzola.it/1/system/files/images/Bimbi_a_Messa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884369" y="692696"/>
            <a:ext cx="867696" cy="10801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1197076" y="1988840"/>
            <a:ext cx="165618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600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Il Padre, la Creazione, la vita eterna</a:t>
            </a:r>
            <a:endParaRPr kumimoji="0" lang="it-IT" sz="160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http://www.scuolagiocando.it/religione/antico_testamento/immagini_antico_testamento/creazione_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5148" y="2060848"/>
            <a:ext cx="2376264" cy="1377278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3635896" y="404664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rgbClr val="0D4F0D"/>
                </a:solidFill>
              </a:rPr>
              <a:t>APRILE/ MAGGIO</a:t>
            </a:r>
          </a:p>
        </p:txBody>
      </p:sp>
      <p:sp>
        <p:nvSpPr>
          <p:cNvPr id="6" name="Rettangolo 5"/>
          <p:cNvSpPr/>
          <p:nvPr/>
        </p:nvSpPr>
        <p:spPr>
          <a:xfrm>
            <a:off x="2987824" y="764704"/>
            <a:ext cx="3384376" cy="707886"/>
          </a:xfrm>
          <a:prstGeom prst="rect">
            <a:avLst/>
          </a:prstGeom>
          <a:solidFill>
            <a:srgbClr val="319F43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Terzo Blocco</a:t>
            </a:r>
            <a:endParaRPr lang="it-IT" sz="40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7" name="Immagine 6" descr="DSC_01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5608828" y="2104140"/>
            <a:ext cx="1547664" cy="1029032"/>
          </a:xfrm>
          <a:prstGeom prst="rect">
            <a:avLst/>
          </a:prstGeom>
        </p:spPr>
      </p:pic>
      <p:pic>
        <p:nvPicPr>
          <p:cNvPr id="9" name="Picture 12" descr="http://4esotrinitarios.files.wordpress.com/2008/10/eucaristia_grand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0272" y="1700808"/>
            <a:ext cx="1233635" cy="1710350"/>
          </a:xfrm>
          <a:prstGeom prst="rect">
            <a:avLst/>
          </a:prstGeom>
          <a:noFill/>
        </p:spPr>
      </p:pic>
      <p:sp>
        <p:nvSpPr>
          <p:cNvPr id="8" name="Rettangolo 7"/>
          <p:cNvSpPr/>
          <p:nvPr/>
        </p:nvSpPr>
        <p:spPr>
          <a:xfrm>
            <a:off x="2627784" y="5013176"/>
            <a:ext cx="15056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it-IT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L’Eucarestia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it-IT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 la Messa</a:t>
            </a:r>
            <a:endParaRPr lang="it-IT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Immagine 9" descr="DSC_001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60032" y="4581128"/>
            <a:ext cx="2166001" cy="1440160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1043608" y="3080108"/>
            <a:ext cx="1480573" cy="461665"/>
          </a:xfrm>
          <a:prstGeom prst="rect">
            <a:avLst/>
          </a:prstGeom>
          <a:solidFill>
            <a:srgbClr val="92D05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2400" dirty="0" smtClean="0">
                <a:ln w="18415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SECON</a:t>
            </a:r>
            <a:r>
              <a:rPr lang="it-IT" sz="2400" i="1" dirty="0" smtClean="0">
                <a:ln w="18415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</a:t>
            </a:r>
            <a:r>
              <a:rPr lang="it-IT" sz="2400" dirty="0" smtClean="0">
                <a:ln w="18415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</a:t>
            </a:r>
            <a:endParaRPr lang="it-IT" sz="2400" dirty="0">
              <a:ln w="18415" cmpd="sng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6588224" y="1556792"/>
            <a:ext cx="973280" cy="461665"/>
          </a:xfrm>
          <a:prstGeom prst="rect">
            <a:avLst/>
          </a:prstGeom>
          <a:solidFill>
            <a:srgbClr val="92D05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400" dirty="0" smtClean="0">
                <a:ln w="18415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TERZA</a:t>
            </a:r>
            <a:endParaRPr lang="it-IT" sz="2400" dirty="0">
              <a:ln w="18415" cmpd="sng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6" name="Picture 2" descr="http://www.chiesadigorgonzola.it/1/system/files/images/Bimbi_a_Mess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59632" y="4437112"/>
            <a:ext cx="1353525" cy="1684886"/>
          </a:xfrm>
          <a:prstGeom prst="rect">
            <a:avLst/>
          </a:prstGeom>
          <a:noFill/>
        </p:spPr>
      </p:pic>
      <p:sp>
        <p:nvSpPr>
          <p:cNvPr id="15" name="Rettangolo 14"/>
          <p:cNvSpPr/>
          <p:nvPr/>
        </p:nvSpPr>
        <p:spPr>
          <a:xfrm>
            <a:off x="2699792" y="4509120"/>
            <a:ext cx="1228093" cy="461665"/>
          </a:xfrm>
          <a:prstGeom prst="rect">
            <a:avLst/>
          </a:prstGeom>
          <a:solidFill>
            <a:srgbClr val="92D05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400" dirty="0" smtClean="0">
                <a:ln w="18415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QUARTA</a:t>
            </a:r>
            <a:endParaRPr lang="it-IT" sz="2400" dirty="0">
              <a:ln w="18415" cmpd="sng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5436096" y="5805264"/>
            <a:ext cx="1138452" cy="461665"/>
          </a:xfrm>
          <a:prstGeom prst="rect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1200" dirty="0" smtClean="0">
                <a:latin typeface="Arial" pitchFamily="34" charset="0"/>
                <a:cs typeface="Arial" pitchFamily="34" charset="0"/>
              </a:rPr>
              <a:t>Preparazione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1200" dirty="0" smtClean="0">
                <a:latin typeface="Arial" pitchFamily="34" charset="0"/>
                <a:cs typeface="Arial" pitchFamily="34" charset="0"/>
              </a:rPr>
              <a:t>alla Cresima</a:t>
            </a:r>
          </a:p>
        </p:txBody>
      </p:sp>
      <p:sp>
        <p:nvSpPr>
          <p:cNvPr id="18" name="Rettangolo 17"/>
          <p:cNvSpPr/>
          <p:nvPr/>
        </p:nvSpPr>
        <p:spPr>
          <a:xfrm>
            <a:off x="7092280" y="3284984"/>
            <a:ext cx="1247457" cy="461665"/>
          </a:xfrm>
          <a:prstGeom prst="rect">
            <a:avLst/>
          </a:prstGeom>
          <a:solidFill>
            <a:srgbClr val="FFFF99"/>
          </a:solidFill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Preparazione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alla Comunione</a:t>
            </a:r>
            <a:endParaRPr lang="it-IT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ttangolo 18"/>
          <p:cNvSpPr/>
          <p:nvPr/>
        </p:nvSpPr>
        <p:spPr>
          <a:xfrm>
            <a:off x="5868144" y="3284984"/>
            <a:ext cx="1035861" cy="461665"/>
          </a:xfrm>
          <a:prstGeom prst="rect">
            <a:avLst/>
          </a:prstGeom>
          <a:solidFill>
            <a:srgbClr val="FFFF99"/>
          </a:solidFill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Prima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Confessione</a:t>
            </a:r>
            <a:endParaRPr lang="it-IT" sz="12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http://www.retificioribola.com/fotografie/fotografie-antiuccello/rete-antiuccello-2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36296" y="4821747"/>
            <a:ext cx="1224136" cy="1084765"/>
          </a:xfrm>
          <a:prstGeom prst="rect">
            <a:avLst/>
          </a:prstGeom>
          <a:noFill/>
        </p:spPr>
      </p:pic>
      <p:sp>
        <p:nvSpPr>
          <p:cNvPr id="20" name="Rettangolo 19"/>
          <p:cNvSpPr/>
          <p:nvPr/>
        </p:nvSpPr>
        <p:spPr>
          <a:xfrm>
            <a:off x="7380312" y="5733256"/>
            <a:ext cx="907621" cy="461665"/>
          </a:xfrm>
          <a:prstGeom prst="rect">
            <a:avLst/>
          </a:prstGeom>
          <a:solidFill>
            <a:srgbClr val="FFFF99"/>
          </a:solidFill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it-IT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Ritiro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it-IT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alle </a:t>
            </a:r>
            <a:r>
              <a:rPr lang="it-IT" sz="12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Budrie</a:t>
            </a:r>
            <a:endParaRPr lang="it-IT" sz="12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2" name="Picture 4" descr="http://www.risorsasociale.it/files/pages/Immagini/rete.jp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24328" y="5085184"/>
            <a:ext cx="649617" cy="487735"/>
          </a:xfrm>
          <a:prstGeom prst="rect">
            <a:avLst/>
          </a:prstGeom>
          <a:noFill/>
        </p:spPr>
      </p:pic>
      <p:sp>
        <p:nvSpPr>
          <p:cNvPr id="14" name="Rettangolo 13"/>
          <p:cNvSpPr/>
          <p:nvPr/>
        </p:nvSpPr>
        <p:spPr>
          <a:xfrm>
            <a:off x="6444208" y="4437112"/>
            <a:ext cx="1168911" cy="461665"/>
          </a:xfrm>
          <a:prstGeom prst="rect">
            <a:avLst/>
          </a:prstGeom>
          <a:solidFill>
            <a:srgbClr val="92D05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400" dirty="0" smtClean="0">
                <a:ln w="18415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QUINTA</a:t>
            </a:r>
            <a:endParaRPr lang="it-IT" sz="2400" dirty="0">
              <a:ln w="18415" cmpd="sng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/>
          <p:cNvSpPr/>
          <p:nvPr/>
        </p:nvSpPr>
        <p:spPr>
          <a:xfrm>
            <a:off x="1115616" y="5805264"/>
            <a:ext cx="1480573" cy="461665"/>
          </a:xfrm>
          <a:prstGeom prst="rect">
            <a:avLst/>
          </a:prstGeom>
          <a:solidFill>
            <a:srgbClr val="92D05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2400" dirty="0" smtClean="0">
                <a:ln w="18415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SECONDA</a:t>
            </a:r>
            <a:endParaRPr lang="it-IT" sz="2400" dirty="0">
              <a:ln w="18415" cmpd="sng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6804248" y="5805264"/>
            <a:ext cx="1168911" cy="461665"/>
          </a:xfrm>
          <a:prstGeom prst="rect">
            <a:avLst/>
          </a:prstGeom>
          <a:solidFill>
            <a:srgbClr val="92D05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400" dirty="0" smtClean="0">
                <a:ln w="18415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QUINTA</a:t>
            </a:r>
            <a:endParaRPr lang="it-IT" sz="2400" dirty="0">
              <a:ln w="18415" cmpd="sng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7892" name="Picture 4" descr="http://image.nanopress.it/donna/fotogallery/1200X0/309825/fiori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3041830" y="4599130"/>
            <a:ext cx="1296144" cy="972108"/>
          </a:xfrm>
          <a:prstGeom prst="rect">
            <a:avLst/>
          </a:prstGeom>
          <a:noFill/>
        </p:spPr>
      </p:pic>
      <p:pic>
        <p:nvPicPr>
          <p:cNvPr id="37894" name="Picture 6" descr="http://www.ilpasticcerefaidate.it/wp-content/uploads/2014/09/STUZZICADENTI-DEC-BANDIERINE-NAZ-7CM-40PZ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4653136"/>
            <a:ext cx="1584176" cy="1006545"/>
          </a:xfrm>
          <a:prstGeom prst="rect">
            <a:avLst/>
          </a:prstGeom>
          <a:noFill/>
        </p:spPr>
      </p:pic>
      <p:pic>
        <p:nvPicPr>
          <p:cNvPr id="37896" name="Picture 8" descr="http://static.holyart.it/images/holyart/108138/RO003003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48264" y="4653136"/>
            <a:ext cx="980728" cy="980728"/>
          </a:xfrm>
          <a:prstGeom prst="rect">
            <a:avLst/>
          </a:prstGeom>
          <a:noFill/>
        </p:spPr>
      </p:pic>
      <p:sp>
        <p:nvSpPr>
          <p:cNvPr id="25" name="Rettangolo 24"/>
          <p:cNvSpPr/>
          <p:nvPr/>
        </p:nvSpPr>
        <p:spPr>
          <a:xfrm>
            <a:off x="2411760" y="404664"/>
            <a:ext cx="4752528" cy="707886"/>
          </a:xfrm>
          <a:prstGeom prst="rect">
            <a:avLst/>
          </a:prstGeom>
          <a:solidFill>
            <a:srgbClr val="319F43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Maggio e Ottavario</a:t>
            </a:r>
            <a:endParaRPr lang="it-IT" sz="40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3203848" y="5805264"/>
            <a:ext cx="973280" cy="461665"/>
          </a:xfrm>
          <a:prstGeom prst="rect">
            <a:avLst/>
          </a:prstGeom>
          <a:solidFill>
            <a:srgbClr val="92D05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400" dirty="0" smtClean="0">
                <a:ln w="18415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TERZA</a:t>
            </a:r>
            <a:endParaRPr lang="it-IT" sz="2400" dirty="0">
              <a:ln w="18415" cmpd="sng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5004048" y="5805264"/>
            <a:ext cx="1228093" cy="461665"/>
          </a:xfrm>
          <a:prstGeom prst="rect">
            <a:avLst/>
          </a:prstGeom>
          <a:solidFill>
            <a:srgbClr val="92D05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400" dirty="0" smtClean="0">
                <a:ln w="18415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QUARTA</a:t>
            </a:r>
            <a:endParaRPr lang="it-IT" sz="2400" dirty="0">
              <a:ln w="18415" cmpd="sng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7890" name="Picture 2" descr="http://www.arredastickers.com/immagini/palloncini01.gif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15616" y="4437112"/>
            <a:ext cx="1439389" cy="1442478"/>
          </a:xfrm>
          <a:prstGeom prst="rect">
            <a:avLst/>
          </a:prstGeom>
          <a:noFill/>
        </p:spPr>
      </p:pic>
      <p:sp>
        <p:nvSpPr>
          <p:cNvPr id="26" name="CasellaDiTesto 25"/>
          <p:cNvSpPr txBox="1"/>
          <p:nvPr/>
        </p:nvSpPr>
        <p:spPr>
          <a:xfrm>
            <a:off x="1763688" y="1268760"/>
            <a:ext cx="6222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257933"/>
                </a:solidFill>
              </a:rPr>
              <a:t>Domenica 1 maggio</a:t>
            </a:r>
            <a:r>
              <a:rPr lang="it-IT" dirty="0" smtClean="0"/>
              <a:t>: LABORATORI in preparazione all’OTTAVARIO</a:t>
            </a:r>
            <a:endParaRPr lang="it-IT" dirty="0"/>
          </a:p>
        </p:txBody>
      </p:sp>
      <p:sp>
        <p:nvSpPr>
          <p:cNvPr id="27" name="CasellaDiTesto 26"/>
          <p:cNvSpPr txBox="1"/>
          <p:nvPr/>
        </p:nvSpPr>
        <p:spPr>
          <a:xfrm>
            <a:off x="1763688" y="1628800"/>
            <a:ext cx="467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257933"/>
                </a:solidFill>
              </a:rPr>
              <a:t>Domenica 8 maggio</a:t>
            </a:r>
            <a:r>
              <a:rPr lang="it-IT" dirty="0" smtClean="0"/>
              <a:t>: GIOCHI con gli ANIMATORI</a:t>
            </a:r>
            <a:endParaRPr lang="it-IT" dirty="0"/>
          </a:p>
        </p:txBody>
      </p:sp>
      <p:sp>
        <p:nvSpPr>
          <p:cNvPr id="28" name="CasellaDiTesto 27"/>
          <p:cNvSpPr txBox="1"/>
          <p:nvPr/>
        </p:nvSpPr>
        <p:spPr>
          <a:xfrm>
            <a:off x="1763688" y="1988840"/>
            <a:ext cx="4604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257933"/>
                </a:solidFill>
              </a:rPr>
              <a:t>Sabato 14 maggio</a:t>
            </a:r>
            <a:r>
              <a:rPr lang="it-IT" dirty="0" smtClean="0"/>
              <a:t>: GIOCHI con gli ANIMATORI</a:t>
            </a:r>
            <a:endParaRPr lang="it-IT" dirty="0"/>
          </a:p>
        </p:txBody>
      </p:sp>
      <p:sp>
        <p:nvSpPr>
          <p:cNvPr id="29" name="CasellaDiTesto 28"/>
          <p:cNvSpPr txBox="1"/>
          <p:nvPr/>
        </p:nvSpPr>
        <p:spPr>
          <a:xfrm>
            <a:off x="1763688" y="2348880"/>
            <a:ext cx="4282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257933"/>
                </a:solidFill>
              </a:rPr>
              <a:t>Domenica 15 maggio</a:t>
            </a:r>
            <a:r>
              <a:rPr lang="it-IT" dirty="0" smtClean="0"/>
              <a:t>: PRIMA COMUNIONE</a:t>
            </a:r>
            <a:endParaRPr lang="it-IT" dirty="0"/>
          </a:p>
        </p:txBody>
      </p:sp>
      <p:sp>
        <p:nvSpPr>
          <p:cNvPr id="30" name="CasellaDiTesto 29"/>
          <p:cNvSpPr txBox="1"/>
          <p:nvPr/>
        </p:nvSpPr>
        <p:spPr>
          <a:xfrm>
            <a:off x="1763688" y="2708920"/>
            <a:ext cx="4487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257933"/>
                </a:solidFill>
              </a:rPr>
              <a:t>Sabato 21 maggio</a:t>
            </a:r>
            <a:r>
              <a:rPr lang="it-IT" dirty="0" smtClean="0"/>
              <a:t>: GIOCHI con gli ANIMATORI</a:t>
            </a:r>
            <a:endParaRPr lang="it-IT" dirty="0"/>
          </a:p>
        </p:txBody>
      </p:sp>
      <p:sp>
        <p:nvSpPr>
          <p:cNvPr id="31" name="CasellaDiTesto 30"/>
          <p:cNvSpPr txBox="1"/>
          <p:nvPr/>
        </p:nvSpPr>
        <p:spPr>
          <a:xfrm>
            <a:off x="1763688" y="3068960"/>
            <a:ext cx="4224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257933"/>
                </a:solidFill>
              </a:rPr>
              <a:t>Domenica 22 maggio</a:t>
            </a:r>
            <a:r>
              <a:rPr lang="it-IT" dirty="0" smtClean="0"/>
              <a:t>: PRIMA COMUNIONE</a:t>
            </a:r>
            <a:endParaRPr lang="it-IT" dirty="0"/>
          </a:p>
        </p:txBody>
      </p:sp>
      <p:sp>
        <p:nvSpPr>
          <p:cNvPr id="32" name="CasellaDiTesto 31"/>
          <p:cNvSpPr txBox="1"/>
          <p:nvPr/>
        </p:nvSpPr>
        <p:spPr>
          <a:xfrm>
            <a:off x="1763688" y="3429000"/>
            <a:ext cx="3968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257933"/>
                </a:solidFill>
              </a:rPr>
              <a:t>Domenica 29 maggio</a:t>
            </a:r>
            <a:r>
              <a:rPr lang="it-IT" dirty="0" smtClean="0"/>
              <a:t>:  inizio </a:t>
            </a:r>
            <a:r>
              <a:rPr lang="it-IT" dirty="0" smtClean="0"/>
              <a:t>OTTAVARIO</a:t>
            </a:r>
            <a:endParaRPr lang="it-IT" dirty="0"/>
          </a:p>
        </p:txBody>
      </p:sp>
      <p:sp>
        <p:nvSpPr>
          <p:cNvPr id="33" name="CasellaDiTesto 32"/>
          <p:cNvSpPr txBox="1"/>
          <p:nvPr/>
        </p:nvSpPr>
        <p:spPr>
          <a:xfrm>
            <a:off x="1763688" y="3789040"/>
            <a:ext cx="3495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257933"/>
                </a:solidFill>
              </a:rPr>
              <a:t>Mercoledì 1 giugno</a:t>
            </a:r>
            <a:r>
              <a:rPr lang="it-IT" dirty="0" smtClean="0"/>
              <a:t>:  PROCESSIONE</a:t>
            </a:r>
            <a:endParaRPr lang="it-IT" dirty="0"/>
          </a:p>
        </p:txBody>
      </p:sp>
      <p:pic>
        <p:nvPicPr>
          <p:cNvPr id="1026" name="Picture 2" descr="http://disegni.qumran2.net/miniature/6177_180.jp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732240" y="2492896"/>
            <a:ext cx="1714500" cy="1400175"/>
          </a:xfrm>
          <a:prstGeom prst="rect">
            <a:avLst/>
          </a:prstGeom>
          <a:noFill/>
          <a:ln w="38100">
            <a:solidFill>
              <a:srgbClr val="0D4F0D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ttangolo arrotondato 54"/>
          <p:cNvSpPr/>
          <p:nvPr/>
        </p:nvSpPr>
        <p:spPr>
          <a:xfrm>
            <a:off x="4860032" y="3933056"/>
            <a:ext cx="3384376" cy="252028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57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4" name="Rettangolo arrotondato 53"/>
          <p:cNvSpPr/>
          <p:nvPr/>
        </p:nvSpPr>
        <p:spPr>
          <a:xfrm>
            <a:off x="899592" y="3933056"/>
            <a:ext cx="3384376" cy="252028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57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Rettangolo arrotondato 40"/>
          <p:cNvSpPr/>
          <p:nvPr/>
        </p:nvSpPr>
        <p:spPr>
          <a:xfrm>
            <a:off x="4860032" y="1196752"/>
            <a:ext cx="3384376" cy="252028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57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7" name="Rettangolo arrotondato 16"/>
          <p:cNvSpPr/>
          <p:nvPr/>
        </p:nvSpPr>
        <p:spPr>
          <a:xfrm>
            <a:off x="899592" y="1196752"/>
            <a:ext cx="3384376" cy="252028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57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2987824" y="404664"/>
            <a:ext cx="3384376" cy="707886"/>
          </a:xfrm>
          <a:prstGeom prst="rect">
            <a:avLst/>
          </a:prstGeom>
          <a:solidFill>
            <a:srgbClr val="319F43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Laboratori</a:t>
            </a:r>
            <a:endParaRPr lang="it-IT" sz="40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9" name="Picture 12" descr="http://4esotrinitarios.files.wordpress.com/2008/10/eucaristia_grand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240" y="1268760"/>
            <a:ext cx="519377" cy="720080"/>
          </a:xfrm>
          <a:prstGeom prst="rect">
            <a:avLst/>
          </a:prstGeom>
          <a:noFill/>
        </p:spPr>
      </p:pic>
      <p:sp>
        <p:nvSpPr>
          <p:cNvPr id="12" name="Rettangolo 11"/>
          <p:cNvSpPr/>
          <p:nvPr/>
        </p:nvSpPr>
        <p:spPr>
          <a:xfrm>
            <a:off x="1763688" y="1412776"/>
            <a:ext cx="1480573" cy="461665"/>
          </a:xfrm>
          <a:prstGeom prst="rect">
            <a:avLst/>
          </a:prstGeom>
          <a:solidFill>
            <a:srgbClr val="92D05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2400" dirty="0" smtClean="0">
                <a:ln w="18415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SECON</a:t>
            </a:r>
            <a:r>
              <a:rPr lang="it-IT" sz="2400" i="1" dirty="0" smtClean="0">
                <a:ln w="18415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</a:t>
            </a:r>
            <a:r>
              <a:rPr lang="it-IT" sz="2400" dirty="0" smtClean="0">
                <a:ln w="18415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</a:t>
            </a:r>
            <a:endParaRPr lang="it-IT" sz="2400" dirty="0">
              <a:ln w="18415" cmpd="sng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5796136" y="1412776"/>
            <a:ext cx="973280" cy="461665"/>
          </a:xfrm>
          <a:prstGeom prst="rect">
            <a:avLst/>
          </a:prstGeom>
          <a:solidFill>
            <a:srgbClr val="92D05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400" dirty="0" smtClean="0">
                <a:ln w="18415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TERZA</a:t>
            </a:r>
            <a:endParaRPr lang="it-IT" sz="2400" dirty="0">
              <a:ln w="18415" cmpd="sng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6" name="Picture 2" descr="http://www.chiesadigorgonzola.it/1/system/files/images/Bimbi_a_Mess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4221088"/>
            <a:ext cx="404925" cy="504056"/>
          </a:xfrm>
          <a:prstGeom prst="rect">
            <a:avLst/>
          </a:prstGeom>
          <a:noFill/>
        </p:spPr>
      </p:pic>
      <p:sp>
        <p:nvSpPr>
          <p:cNvPr id="15" name="Rettangolo 14"/>
          <p:cNvSpPr/>
          <p:nvPr/>
        </p:nvSpPr>
        <p:spPr>
          <a:xfrm>
            <a:off x="1979712" y="4221088"/>
            <a:ext cx="1228093" cy="461665"/>
          </a:xfrm>
          <a:prstGeom prst="rect">
            <a:avLst/>
          </a:prstGeom>
          <a:solidFill>
            <a:srgbClr val="92D05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400" dirty="0" smtClean="0">
                <a:ln w="18415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QUARTA</a:t>
            </a:r>
            <a:endParaRPr lang="it-IT" sz="2400" dirty="0">
              <a:ln w="18415" cmpd="sng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6012160" y="4221088"/>
            <a:ext cx="1168911" cy="461665"/>
          </a:xfrm>
          <a:prstGeom prst="rect">
            <a:avLst/>
          </a:prstGeom>
          <a:solidFill>
            <a:srgbClr val="92D05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400" dirty="0" smtClean="0">
                <a:ln w="18415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QUINTA</a:t>
            </a:r>
            <a:endParaRPr lang="it-IT" sz="2400" dirty="0">
              <a:ln w="18415" cmpd="sng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26" name="Picture 2" descr="paix-au-monde-avec-les-colombes-blanches-8961833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2996952"/>
            <a:ext cx="864096" cy="66567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028" name="irc_mi" descr="sagome-fiori-3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8064" y="1916832"/>
            <a:ext cx="823869" cy="57606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1029" name="irc_mi" descr="sagoma-fiore1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92280" y="2996952"/>
            <a:ext cx="792088" cy="55372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26" name="Picture 2" descr="http://www.arredastickers.com/immagini/palloncini01.gif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43608" y="1340768"/>
            <a:ext cx="862246" cy="1008112"/>
          </a:xfrm>
          <a:prstGeom prst="rect">
            <a:avLst/>
          </a:prstGeom>
          <a:noFill/>
        </p:spPr>
      </p:pic>
      <p:pic>
        <p:nvPicPr>
          <p:cNvPr id="3074" name="Picture 2" descr="http://www.scuolagiocando.it/religione/antico_testamento/immagini_antico_testamento/creazione_1.gif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059832" y="1412776"/>
            <a:ext cx="936104" cy="542564"/>
          </a:xfrm>
          <a:prstGeom prst="rect">
            <a:avLst/>
          </a:prstGeom>
          <a:noFill/>
        </p:spPr>
      </p:pic>
      <p:pic>
        <p:nvPicPr>
          <p:cNvPr id="28" name="Picture 6" descr="http://www.ilpasticcerefaidate.it/wp-content/uploads/2014/09/STUZZICADENTI-DEC-BANDIERINE-NAZ-7CM-40PZ.jpg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43608" y="4221088"/>
            <a:ext cx="936104" cy="594777"/>
          </a:xfrm>
          <a:prstGeom prst="rect">
            <a:avLst/>
          </a:prstGeom>
          <a:noFill/>
        </p:spPr>
      </p:pic>
      <p:sp>
        <p:nvSpPr>
          <p:cNvPr id="30" name="Ovale 29"/>
          <p:cNvSpPr/>
          <p:nvPr/>
        </p:nvSpPr>
        <p:spPr>
          <a:xfrm>
            <a:off x="1916088" y="3149352"/>
            <a:ext cx="45719" cy="45719"/>
          </a:xfrm>
          <a:prstGeom prst="ellipse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32" name="Picture 8" descr="http://dibujoscolorear.net/images/8gMqiSx6l.jpg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2638034">
            <a:off x="1847519" y="2095629"/>
            <a:ext cx="746091" cy="809622"/>
          </a:xfrm>
          <a:prstGeom prst="rect">
            <a:avLst/>
          </a:prstGeom>
          <a:noFill/>
        </p:spPr>
      </p:pic>
      <p:pic>
        <p:nvPicPr>
          <p:cNvPr id="1034" name="Picture 10" descr="http://previews.123rf.com/images/ddmhzr/ddmhzr1104/ddmhzr110400083/9490003-World-global-planet-earth-icon-Stock-Vector-globe.jpg">
            <a:hlinkClick r:id="rId16"/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051720" y="2924944"/>
            <a:ext cx="360040" cy="357880"/>
          </a:xfrm>
          <a:prstGeom prst="rect">
            <a:avLst/>
          </a:prstGeom>
          <a:noFill/>
        </p:spPr>
      </p:pic>
      <p:sp>
        <p:nvSpPr>
          <p:cNvPr id="38" name="Ovale 37"/>
          <p:cNvSpPr/>
          <p:nvPr/>
        </p:nvSpPr>
        <p:spPr>
          <a:xfrm>
            <a:off x="1835696" y="2924944"/>
            <a:ext cx="45719" cy="72008"/>
          </a:xfrm>
          <a:prstGeom prst="ellips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Rettangolo 38"/>
          <p:cNvSpPr/>
          <p:nvPr/>
        </p:nvSpPr>
        <p:spPr>
          <a:xfrm>
            <a:off x="3419872" y="2060848"/>
            <a:ext cx="144016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38" name="Picture 14" descr="http://tuttodisegni.com/files/2012/03/fiore1.jpg">
            <a:hlinkClick r:id="rId18"/>
          </p:cNvPr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092280" y="1916832"/>
            <a:ext cx="1002110" cy="701477"/>
          </a:xfrm>
          <a:prstGeom prst="rect">
            <a:avLst/>
          </a:prstGeom>
          <a:noFill/>
        </p:spPr>
      </p:pic>
      <p:pic>
        <p:nvPicPr>
          <p:cNvPr id="1040" name="Picture 16" descr="http://tuttodisegni.com/files/2012/03/fiori-stilizzati1.jpg">
            <a:hlinkClick r:id="rId20"/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5076056" y="2564904"/>
            <a:ext cx="1313385" cy="971358"/>
          </a:xfrm>
          <a:prstGeom prst="rect">
            <a:avLst/>
          </a:prstGeom>
          <a:noFill/>
        </p:spPr>
      </p:pic>
      <p:sp>
        <p:nvSpPr>
          <p:cNvPr id="44" name="CasellaDiTesto 43"/>
          <p:cNvSpPr txBox="1"/>
          <p:nvPr/>
        </p:nvSpPr>
        <p:spPr>
          <a:xfrm>
            <a:off x="5724128" y="2204864"/>
            <a:ext cx="17281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/>
              <a:t>Preghiera a Maria</a:t>
            </a:r>
            <a:endParaRPr lang="it-IT" sz="2400" b="1" dirty="0"/>
          </a:p>
        </p:txBody>
      </p:sp>
      <p:pic>
        <p:nvPicPr>
          <p:cNvPr id="45" name="irc_mi" descr="sagome-fiori-3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00192" y="3212976"/>
            <a:ext cx="617902" cy="4320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46" name="Picture 14" descr="http://tuttodisegni.com/files/2012/03/fiore1.jpg">
            <a:hlinkClick r:id="rId18"/>
          </p:cNvPr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5004048" y="1412776"/>
            <a:ext cx="639688" cy="447782"/>
          </a:xfrm>
          <a:prstGeom prst="rect">
            <a:avLst/>
          </a:prstGeom>
          <a:noFill/>
        </p:spPr>
      </p:pic>
      <p:pic>
        <p:nvPicPr>
          <p:cNvPr id="47" name="irc_mi" descr="sagome-fiori-3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52320" y="1412776"/>
            <a:ext cx="617902" cy="4320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1042" name="Picture 18" descr="http://4.bp.blogspot.com/-LzxVK20HKnU/TgicfPghGAI/AAAAAAAABsI/R5qh7Y2o-wg/s1600/fiore35.jpg">
            <a:hlinkClick r:id="rId23"/>
          </p:cNvPr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7812360" y="2852936"/>
            <a:ext cx="360040" cy="360040"/>
          </a:xfrm>
          <a:prstGeom prst="rect">
            <a:avLst/>
          </a:prstGeom>
          <a:noFill/>
        </p:spPr>
      </p:pic>
      <p:pic>
        <p:nvPicPr>
          <p:cNvPr id="49" name="Picture 18" descr="http://4.bp.blogspot.com/-LzxVK20HKnU/TgicfPghGAI/AAAAAAAABsI/R5qh7Y2o-wg/s1600/fiore35.jpg">
            <a:hlinkClick r:id="rId23"/>
          </p:cNvPr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6300192" y="1988840"/>
            <a:ext cx="360040" cy="360040"/>
          </a:xfrm>
          <a:prstGeom prst="rect">
            <a:avLst/>
          </a:prstGeom>
          <a:noFill/>
        </p:spPr>
      </p:pic>
      <p:pic>
        <p:nvPicPr>
          <p:cNvPr id="50" name="Picture 18" descr="http://4.bp.blogspot.com/-LzxVK20HKnU/TgicfPghGAI/AAAAAAAABsI/R5qh7Y2o-wg/s1600/fiore35.jpg">
            <a:hlinkClick r:id="rId23"/>
          </p:cNvPr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6804248" y="2924944"/>
            <a:ext cx="360040" cy="360040"/>
          </a:xfrm>
          <a:prstGeom prst="rect">
            <a:avLst/>
          </a:prstGeom>
          <a:noFill/>
        </p:spPr>
      </p:pic>
      <p:sp>
        <p:nvSpPr>
          <p:cNvPr id="51" name="Rettangolo 50"/>
          <p:cNvSpPr/>
          <p:nvPr/>
        </p:nvSpPr>
        <p:spPr>
          <a:xfrm>
            <a:off x="5652120" y="3501008"/>
            <a:ext cx="216024" cy="720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2" name="Rettangolo 51"/>
          <p:cNvSpPr/>
          <p:nvPr/>
        </p:nvSpPr>
        <p:spPr>
          <a:xfrm>
            <a:off x="7884368" y="2564904"/>
            <a:ext cx="288032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48" name="Picture 24" descr="http://www.balloonsonline.it/file/Varie%20Feste/zoom/nastri_grossi.jpg">
            <a:hlinkClick r:id="rId25"/>
          </p:cNvPr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5652120" y="4653136"/>
            <a:ext cx="1640827" cy="1728192"/>
          </a:xfrm>
          <a:prstGeom prst="rect">
            <a:avLst/>
          </a:prstGeom>
          <a:noFill/>
        </p:spPr>
      </p:pic>
      <p:pic>
        <p:nvPicPr>
          <p:cNvPr id="1044" name="Picture 20" descr="http://www.disegnidacoloraregratis.it/foto/misti/vestiti/braccialetto3.JPG">
            <a:hlinkClick r:id="rId27"/>
          </p:cNvPr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5292080" y="4437112"/>
            <a:ext cx="611996" cy="1728192"/>
          </a:xfrm>
          <a:prstGeom prst="rect">
            <a:avLst/>
          </a:prstGeom>
          <a:noFill/>
        </p:spPr>
      </p:pic>
      <p:sp>
        <p:nvSpPr>
          <p:cNvPr id="60" name="Rettangolo 59"/>
          <p:cNvSpPr/>
          <p:nvPr/>
        </p:nvSpPr>
        <p:spPr>
          <a:xfrm>
            <a:off x="5436096" y="5949280"/>
            <a:ext cx="1800200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46" name="Picture 22" descr="http://png.clipart.me/previews/065/colorful-tape-vector-graphic-22487.jpg">
            <a:hlinkClick r:id="rId29"/>
          </p:cNvPr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6084168" y="5733256"/>
            <a:ext cx="648072" cy="522731"/>
          </a:xfrm>
          <a:prstGeom prst="rect">
            <a:avLst/>
          </a:prstGeom>
          <a:noFill/>
        </p:spPr>
      </p:pic>
      <p:sp>
        <p:nvSpPr>
          <p:cNvPr id="62" name="Figura a mano libera 61"/>
          <p:cNvSpPr/>
          <p:nvPr/>
        </p:nvSpPr>
        <p:spPr>
          <a:xfrm>
            <a:off x="7164288" y="5373216"/>
            <a:ext cx="658812" cy="625375"/>
          </a:xfrm>
          <a:custGeom>
            <a:avLst/>
            <a:gdLst>
              <a:gd name="connsiteX0" fmla="*/ 7937 w 658812"/>
              <a:gd name="connsiteY0" fmla="*/ 195262 h 846137"/>
              <a:gd name="connsiteX1" fmla="*/ 160337 w 658812"/>
              <a:gd name="connsiteY1" fmla="*/ 766762 h 846137"/>
              <a:gd name="connsiteX2" fmla="*/ 455612 w 658812"/>
              <a:gd name="connsiteY2" fmla="*/ 671512 h 846137"/>
              <a:gd name="connsiteX3" fmla="*/ 617537 w 658812"/>
              <a:gd name="connsiteY3" fmla="*/ 214312 h 846137"/>
              <a:gd name="connsiteX4" fmla="*/ 207962 w 658812"/>
              <a:gd name="connsiteY4" fmla="*/ 4762 h 846137"/>
              <a:gd name="connsiteX5" fmla="*/ 7937 w 658812"/>
              <a:gd name="connsiteY5" fmla="*/ 195262 h 846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8812" h="846137">
                <a:moveTo>
                  <a:pt x="7937" y="195262"/>
                </a:moveTo>
                <a:cubicBezTo>
                  <a:pt x="0" y="322262"/>
                  <a:pt x="85725" y="687387"/>
                  <a:pt x="160337" y="766762"/>
                </a:cubicBezTo>
                <a:cubicBezTo>
                  <a:pt x="234950" y="846137"/>
                  <a:pt x="379412" y="763587"/>
                  <a:pt x="455612" y="671512"/>
                </a:cubicBezTo>
                <a:cubicBezTo>
                  <a:pt x="531812" y="579437"/>
                  <a:pt x="658812" y="325437"/>
                  <a:pt x="617537" y="214312"/>
                </a:cubicBezTo>
                <a:cubicBezTo>
                  <a:pt x="576262" y="103187"/>
                  <a:pt x="309562" y="0"/>
                  <a:pt x="207962" y="4762"/>
                </a:cubicBezTo>
                <a:cubicBezTo>
                  <a:pt x="106362" y="9525"/>
                  <a:pt x="15874" y="68262"/>
                  <a:pt x="7937" y="195262"/>
                </a:cubicBezTo>
                <a:close/>
              </a:path>
            </a:pathLst>
          </a:custGeom>
          <a:noFill/>
          <a:ln w="85725" cmpd="tri"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8" name="irc_mi" descr="spirito">
            <a:hlinkClick r:id="rId31"/>
          </p:cNvPr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7308304" y="5229200"/>
            <a:ext cx="432048" cy="35010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1050" name="Picture 26" descr="https://s-media-cache-ak0.pinimg.com/236x/5c/e7/97/5ce797fcfcac1b3b0b1cc378e5efbafe.jpg">
            <a:hlinkClick r:id="rId33"/>
          </p:cNvPr>
          <p:cNvPicPr>
            <a:picLocks noChangeAspect="1" noChangeArrowheads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7164288" y="4221088"/>
            <a:ext cx="576064" cy="419843"/>
          </a:xfrm>
          <a:prstGeom prst="rect">
            <a:avLst/>
          </a:prstGeom>
          <a:noFill/>
        </p:spPr>
      </p:pic>
      <p:grpSp>
        <p:nvGrpSpPr>
          <p:cNvPr id="1061" name="Group 37"/>
          <p:cNvGrpSpPr>
            <a:grpSpLocks/>
          </p:cNvGrpSpPr>
          <p:nvPr/>
        </p:nvGrpSpPr>
        <p:grpSpPr bwMode="auto">
          <a:xfrm>
            <a:off x="1259632" y="5229200"/>
            <a:ext cx="1152128" cy="792088"/>
            <a:chOff x="107123775" y="113176050"/>
            <a:chExt cx="1451700" cy="9144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062" name="Rectangle 38"/>
            <p:cNvSpPr>
              <a:spLocks noChangeArrowheads="1"/>
            </p:cNvSpPr>
            <p:nvPr/>
          </p:nvSpPr>
          <p:spPr bwMode="auto">
            <a:xfrm>
              <a:off x="107123775" y="113176050"/>
              <a:ext cx="1451700" cy="914400"/>
            </a:xfrm>
            <a:prstGeom prst="rect">
              <a:avLst/>
            </a:prstGeom>
            <a:grpFill/>
            <a:ln w="12700" algn="in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pic>
          <p:nvPicPr>
            <p:cNvPr id="1063" name="Picture 39" descr="madonna-bambino-gesu[1]"/>
            <p:cNvPicPr>
              <a:picLocks noChangeAspect="1" noChangeArrowheads="1"/>
            </p:cNvPicPr>
            <p:nvPr/>
          </p:nvPicPr>
          <p:blipFill>
            <a:blip r:embed="rId35" cstate="print"/>
            <a:srcRect/>
            <a:stretch>
              <a:fillRect/>
            </a:stretch>
          </p:blipFill>
          <p:spPr bwMode="auto">
            <a:xfrm>
              <a:off x="107224113" y="113228301"/>
              <a:ext cx="630369" cy="809898"/>
            </a:xfrm>
            <a:prstGeom prst="rect">
              <a:avLst/>
            </a:prstGeom>
            <a:grpFill/>
            <a:ln w="9525" algn="in">
              <a:noFill/>
              <a:miter lim="800000"/>
              <a:headEnd/>
              <a:tailEnd/>
            </a:ln>
            <a:effectLst/>
          </p:spPr>
        </p:pic>
        <p:sp>
          <p:nvSpPr>
            <p:cNvPr id="1064" name="WordArt 40"/>
            <p:cNvSpPr>
              <a:spLocks noChangeArrowheads="1" noChangeShapeType="1" noTextEdit="1"/>
            </p:cNvSpPr>
            <p:nvPr/>
          </p:nvSpPr>
          <p:spPr bwMode="auto">
            <a:xfrm rot="-1722428">
              <a:off x="107820591" y="113385056"/>
              <a:ext cx="395393" cy="14804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/>
              <a:r>
                <a:rPr lang="it-IT" sz="3600" kern="10" spc="0" dirty="0" smtClean="0">
                  <a:ln w="9525" algn="ctr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chemeClr val="accent5">
                      <a:lumMod val="60000"/>
                      <a:lumOff val="40000"/>
                    </a:schemeClr>
                  </a:solidFill>
                  <a:effectLst/>
                  <a:latin typeface="Arial Black"/>
                </a:rPr>
                <a:t>MARIA</a:t>
              </a:r>
              <a:endParaRPr lang="it-IT" sz="3600" kern="10" spc="0" dirty="0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Arial Black"/>
              </a:endParaRPr>
            </a:p>
          </p:txBody>
        </p:sp>
        <p:sp>
          <p:nvSpPr>
            <p:cNvPr id="1065" name="WordArt 41"/>
            <p:cNvSpPr>
              <a:spLocks noChangeArrowheads="1" noChangeShapeType="1" noTextEdit="1"/>
            </p:cNvSpPr>
            <p:nvPr/>
          </p:nvSpPr>
          <p:spPr bwMode="auto">
            <a:xfrm rot="-1764641">
              <a:off x="107777820" y="113620187"/>
              <a:ext cx="797655" cy="235599"/>
            </a:xfrm>
            <a:prstGeom prst="rect">
              <a:avLst/>
            </a:prstGeom>
            <a:grpFill/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/>
              <a:r>
                <a:rPr lang="it-IT" sz="3600" kern="10" spc="0" dirty="0" smtClean="0">
                  <a:ln w="9525" algn="ctr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chemeClr val="accent5">
                      <a:lumMod val="60000"/>
                      <a:lumOff val="40000"/>
                    </a:schemeClr>
                  </a:solidFill>
                  <a:effectLst/>
                  <a:latin typeface="Arial Black"/>
                </a:rPr>
                <a:t>MADONNA DELLA </a:t>
              </a:r>
            </a:p>
            <a:p>
              <a:pPr algn="ctr" rtl="0"/>
              <a:r>
                <a:rPr lang="it-IT" sz="3600" kern="10" spc="0" dirty="0" smtClean="0">
                  <a:ln w="9525" algn="ctr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chemeClr val="accent5">
                      <a:lumMod val="60000"/>
                      <a:lumOff val="40000"/>
                    </a:schemeClr>
                  </a:solidFill>
                  <a:effectLst/>
                  <a:latin typeface="Arial Black"/>
                </a:rPr>
                <a:t>PROVVIDENZA</a:t>
              </a:r>
              <a:endParaRPr lang="it-IT" sz="3600" kern="10" spc="0" dirty="0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Arial Black"/>
              </a:endParaRPr>
            </a:p>
          </p:txBody>
        </p:sp>
      </p:grpSp>
      <p:grpSp>
        <p:nvGrpSpPr>
          <p:cNvPr id="1066" name="Group 42"/>
          <p:cNvGrpSpPr>
            <a:grpSpLocks/>
          </p:cNvGrpSpPr>
          <p:nvPr/>
        </p:nvGrpSpPr>
        <p:grpSpPr bwMode="auto">
          <a:xfrm>
            <a:off x="2555776" y="5229200"/>
            <a:ext cx="1152128" cy="792088"/>
            <a:chOff x="108689775" y="113176050"/>
            <a:chExt cx="1314450" cy="914400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067" name="Rectangle 43"/>
            <p:cNvSpPr>
              <a:spLocks noChangeArrowheads="1"/>
            </p:cNvSpPr>
            <p:nvPr/>
          </p:nvSpPr>
          <p:spPr bwMode="auto">
            <a:xfrm>
              <a:off x="108689775" y="113176050"/>
              <a:ext cx="1314450" cy="914400"/>
            </a:xfrm>
            <a:prstGeom prst="rect">
              <a:avLst/>
            </a:prstGeom>
            <a:grpFill/>
            <a:ln w="3175" algn="in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68" name="WordArt 44"/>
            <p:cNvSpPr>
              <a:spLocks noChangeArrowheads="1" noChangeShapeType="1" noTextEdit="1"/>
            </p:cNvSpPr>
            <p:nvPr/>
          </p:nvSpPr>
          <p:spPr bwMode="auto">
            <a:xfrm rot="-1722428">
              <a:off x="109320711" y="113385055"/>
              <a:ext cx="358011" cy="148046"/>
            </a:xfrm>
            <a:prstGeom prst="rect">
              <a:avLst/>
            </a:prstGeom>
            <a:grpFill/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/>
              <a:r>
                <a:rPr lang="it-IT" sz="3600" kern="10" spc="0" dirty="0" smtClean="0">
                  <a:ln w="9525" algn="ctr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/>
                  <a:latin typeface="Arial Black"/>
                </a:rPr>
                <a:t>MARIA</a:t>
              </a:r>
              <a:endParaRPr lang="it-IT" sz="3600" kern="10" spc="0" dirty="0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latin typeface="Arial Black"/>
              </a:endParaRPr>
            </a:p>
          </p:txBody>
        </p:sp>
        <p:sp>
          <p:nvSpPr>
            <p:cNvPr id="1069" name="WordArt 45"/>
            <p:cNvSpPr>
              <a:spLocks noChangeArrowheads="1" noChangeShapeType="1" noTextEdit="1"/>
            </p:cNvSpPr>
            <p:nvPr/>
          </p:nvSpPr>
          <p:spPr bwMode="auto">
            <a:xfrm rot="-1764641">
              <a:off x="109320711" y="113620187"/>
              <a:ext cx="589183" cy="235598"/>
            </a:xfrm>
            <a:prstGeom prst="rect">
              <a:avLst/>
            </a:prstGeom>
            <a:grpFill/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/>
              <a:r>
                <a:rPr lang="it-IT" sz="3600" kern="10" spc="0" dirty="0" smtClean="0">
                  <a:ln w="9525" algn="ctr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/>
                  <a:latin typeface="Arial Black"/>
                </a:rPr>
                <a:t>PREGA</a:t>
              </a:r>
            </a:p>
            <a:p>
              <a:pPr algn="ctr" rtl="0"/>
              <a:r>
                <a:rPr lang="it-IT" sz="3600" kern="10" spc="0" dirty="0" smtClean="0">
                  <a:ln w="9525" algn="ctr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/>
                  <a:latin typeface="Arial Black"/>
                </a:rPr>
                <a:t>PER NOI</a:t>
              </a:r>
              <a:endParaRPr lang="it-IT" sz="3600" kern="10" spc="0" dirty="0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latin typeface="Arial Black"/>
              </a:endParaRPr>
            </a:p>
          </p:txBody>
        </p:sp>
        <p:pic>
          <p:nvPicPr>
            <p:cNvPr id="1070" name="Picture 46" descr="sticker-decorativo-rosario-4098[1]"/>
            <p:cNvPicPr>
              <a:picLocks noChangeAspect="1" noChangeArrowheads="1"/>
            </p:cNvPicPr>
            <p:nvPr/>
          </p:nvPicPr>
          <p:blipFill>
            <a:blip r:embed="rId36" cstate="print"/>
            <a:srcRect/>
            <a:stretch>
              <a:fillRect/>
            </a:stretch>
          </p:blipFill>
          <p:spPr bwMode="auto">
            <a:xfrm>
              <a:off x="108805176" y="113254427"/>
              <a:ext cx="423484" cy="777240"/>
            </a:xfrm>
            <a:prstGeom prst="rect">
              <a:avLst/>
            </a:prstGeom>
            <a:grpFill/>
            <a:ln w="9525" algn="in">
              <a:noFill/>
              <a:miter lim="800000"/>
              <a:headEnd/>
              <a:tailEnd/>
            </a:ln>
            <a:effectLst/>
          </p:spPr>
        </p:pic>
      </p:grpSp>
      <p:cxnSp>
        <p:nvCxnSpPr>
          <p:cNvPr id="85" name="Connettore 1 84"/>
          <p:cNvCxnSpPr/>
          <p:nvPr/>
        </p:nvCxnSpPr>
        <p:spPr>
          <a:xfrm>
            <a:off x="1259632" y="5157192"/>
            <a:ext cx="0" cy="1152128"/>
          </a:xfrm>
          <a:prstGeom prst="line">
            <a:avLst/>
          </a:prstGeom>
          <a:ln w="571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nettore 1 85"/>
          <p:cNvCxnSpPr/>
          <p:nvPr/>
        </p:nvCxnSpPr>
        <p:spPr>
          <a:xfrm>
            <a:off x="2555776" y="5157192"/>
            <a:ext cx="0" cy="1152128"/>
          </a:xfrm>
          <a:prstGeom prst="line">
            <a:avLst/>
          </a:prstGeom>
          <a:ln w="571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7" name="Picture 8" descr="http://dibujoscolorear.net/images/8gMqiSx6l.jpg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057198" y="2386481"/>
            <a:ext cx="746091" cy="809622"/>
          </a:xfrm>
          <a:prstGeom prst="rect">
            <a:avLst/>
          </a:prstGeom>
          <a:noFill/>
        </p:spPr>
      </p:pic>
      <p:pic>
        <p:nvPicPr>
          <p:cNvPr id="88" name="Picture 10" descr="http://previews.123rf.com/images/ddmhzr/ddmhzr1104/ddmhzr110400083/9490003-World-global-planet-earth-icon-Stock-Vector-globe.jpg">
            <a:hlinkClick r:id="rId16"/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18961966">
            <a:off x="1621440" y="3071779"/>
            <a:ext cx="360040" cy="357880"/>
          </a:xfrm>
          <a:prstGeom prst="rect">
            <a:avLst/>
          </a:prstGeom>
          <a:noFill/>
        </p:spPr>
      </p:pic>
      <p:pic>
        <p:nvPicPr>
          <p:cNvPr id="1027" name="Picture 3" descr="pace-del-mondo-14788406[1]"/>
          <p:cNvPicPr>
            <a:picLocks noChangeAspect="1" noChangeArrowheads="1"/>
          </p:cNvPicPr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2915816" y="2060847"/>
            <a:ext cx="1008112" cy="937529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57" name="Ovale 56"/>
          <p:cNvSpPr/>
          <p:nvPr/>
        </p:nvSpPr>
        <p:spPr>
          <a:xfrm>
            <a:off x="1835696" y="2924944"/>
            <a:ext cx="72008" cy="7200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9" name="Rettangolo 58"/>
          <p:cNvSpPr/>
          <p:nvPr/>
        </p:nvSpPr>
        <p:spPr>
          <a:xfrm>
            <a:off x="3851920" y="2060848"/>
            <a:ext cx="144016" cy="9361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 descr="DSC023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628800"/>
            <a:ext cx="2304256" cy="1728192"/>
          </a:xfrm>
          <a:prstGeom prst="rect">
            <a:avLst/>
          </a:prstGeom>
        </p:spPr>
      </p:pic>
      <p:pic>
        <p:nvPicPr>
          <p:cNvPr id="14" name="Immagine 13" descr="DSC0237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3645024"/>
            <a:ext cx="2376264" cy="1782198"/>
          </a:xfrm>
          <a:prstGeom prst="rect">
            <a:avLst/>
          </a:prstGeom>
        </p:spPr>
      </p:pic>
      <p:pic>
        <p:nvPicPr>
          <p:cNvPr id="7" name="Immagine 6" descr="DSC_009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03848" y="1484784"/>
            <a:ext cx="2952328" cy="1962984"/>
          </a:xfrm>
          <a:prstGeom prst="rect">
            <a:avLst/>
          </a:prstGeom>
        </p:spPr>
      </p:pic>
      <p:pic>
        <p:nvPicPr>
          <p:cNvPr id="10" name="Immagine 9" descr="DSC_010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60232" y="1628800"/>
            <a:ext cx="2057701" cy="1368152"/>
          </a:xfrm>
          <a:prstGeom prst="rect">
            <a:avLst/>
          </a:prstGeom>
        </p:spPr>
      </p:pic>
      <p:pic>
        <p:nvPicPr>
          <p:cNvPr id="12" name="Immagine 11" descr="DSC_006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59832" y="3645024"/>
            <a:ext cx="2599200" cy="1728192"/>
          </a:xfrm>
          <a:prstGeom prst="rect">
            <a:avLst/>
          </a:prstGeom>
        </p:spPr>
      </p:pic>
      <p:pic>
        <p:nvPicPr>
          <p:cNvPr id="16" name="Immagine 15" descr="DSC_013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96136" y="3645024"/>
            <a:ext cx="2520280" cy="1675718"/>
          </a:xfrm>
          <a:prstGeom prst="rect">
            <a:avLst/>
          </a:prstGeom>
        </p:spPr>
      </p:pic>
      <p:pic>
        <p:nvPicPr>
          <p:cNvPr id="18" name="Immagine 17" descr="DSC_011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6200000">
            <a:off x="4774427" y="5026773"/>
            <a:ext cx="1800200" cy="1196942"/>
          </a:xfrm>
          <a:prstGeom prst="rect">
            <a:avLst/>
          </a:prstGeom>
        </p:spPr>
      </p:pic>
      <p:sp>
        <p:nvSpPr>
          <p:cNvPr id="19" name="Rettangolo 18"/>
          <p:cNvSpPr/>
          <p:nvPr/>
        </p:nvSpPr>
        <p:spPr>
          <a:xfrm>
            <a:off x="2267744" y="476672"/>
            <a:ext cx="4896544" cy="707886"/>
          </a:xfrm>
          <a:prstGeom prst="rect">
            <a:avLst/>
          </a:prstGeom>
          <a:solidFill>
            <a:schemeClr val="accent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PREGHIERA </a:t>
            </a:r>
            <a:endParaRPr lang="it-IT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7" name="Immagine 16" descr="DSC_0147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475656" y="260648"/>
            <a:ext cx="1624500" cy="1080120"/>
          </a:xfrm>
          <a:prstGeom prst="rect">
            <a:avLst/>
          </a:prstGeom>
        </p:spPr>
      </p:pic>
      <p:pic>
        <p:nvPicPr>
          <p:cNvPr id="11" name="Immagine 10" descr="DSC_0110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16200000">
            <a:off x="2049415" y="5231505"/>
            <a:ext cx="1732802" cy="115212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previews.123rf.com/images/clairev/clairev0910/clairev091000095/5682298-Vecchia-pergamena-con-scrigno-del-tesoro-illustrazione-di-colore--Archivio-Fotografic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916832"/>
            <a:ext cx="2843808" cy="2132856"/>
          </a:xfrm>
          <a:prstGeom prst="rect">
            <a:avLst/>
          </a:prstGeom>
          <a:noFill/>
        </p:spPr>
      </p:pic>
      <p:sp>
        <p:nvSpPr>
          <p:cNvPr id="14" name="CasellaDiTesto 13"/>
          <p:cNvSpPr txBox="1"/>
          <p:nvPr/>
        </p:nvSpPr>
        <p:spPr>
          <a:xfrm>
            <a:off x="3491880" y="404664"/>
            <a:ext cx="2376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rgbClr val="257933"/>
                </a:solidFill>
              </a:rPr>
              <a:t>Ottobre/Novembre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1187624" y="2060848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/>
              <a:t>ACCENDIAMO LA MESSA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755576" y="2420888"/>
            <a:ext cx="25922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/>
              <a:t>La messa</a:t>
            </a:r>
          </a:p>
          <a:p>
            <a:pPr algn="ctr"/>
            <a:r>
              <a:rPr lang="it-IT" b="1" dirty="0" smtClean="0"/>
              <a:t>è uno</a:t>
            </a:r>
          </a:p>
          <a:p>
            <a:pPr algn="ctr"/>
            <a:r>
              <a:rPr lang="it-IT" b="1" dirty="0" smtClean="0"/>
              <a:t>scrigno</a:t>
            </a:r>
          </a:p>
          <a:p>
            <a:pPr algn="ctr"/>
            <a:r>
              <a:rPr lang="it-IT" b="1" dirty="0" smtClean="0"/>
              <a:t>pieno</a:t>
            </a:r>
          </a:p>
          <a:p>
            <a:pPr algn="ctr"/>
            <a:r>
              <a:rPr lang="it-IT" b="1" dirty="0" smtClean="0"/>
              <a:t>di tesori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2267744" y="836712"/>
            <a:ext cx="4752528" cy="707886"/>
          </a:xfrm>
          <a:prstGeom prst="rect">
            <a:avLst/>
          </a:prstGeom>
          <a:solidFill>
            <a:srgbClr val="319F43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Primo Blocco </a:t>
            </a:r>
            <a:endParaRPr lang="it-IT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9218" name="Picture 2" descr="http://www.noomray.it/assets/uploads/2013/04/Il-Mio-Battesimo-web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2060848"/>
            <a:ext cx="1872208" cy="1876225"/>
          </a:xfrm>
          <a:prstGeom prst="rect">
            <a:avLst/>
          </a:prstGeom>
          <a:noFill/>
        </p:spPr>
      </p:pic>
      <p:pic>
        <p:nvPicPr>
          <p:cNvPr id="9222" name="Picture 6" descr="http://www.parrocchiando.it/forumparrocchiando/img/Vignette%20Suor%20Mariarosa%20Guerrini/10%20vie%20della%20felicit%E0/10%20vie%20della%20felicit%E0%2001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6136" y="4077072"/>
            <a:ext cx="1728192" cy="2459112"/>
          </a:xfrm>
          <a:prstGeom prst="rect">
            <a:avLst/>
          </a:prstGeom>
          <a:noFill/>
        </p:spPr>
      </p:pic>
      <p:sp>
        <p:nvSpPr>
          <p:cNvPr id="16" name="Rettangolo 15"/>
          <p:cNvSpPr/>
          <p:nvPr/>
        </p:nvSpPr>
        <p:spPr>
          <a:xfrm rot="20464585">
            <a:off x="2808864" y="3643308"/>
            <a:ext cx="1398588" cy="461665"/>
          </a:xfrm>
          <a:prstGeom prst="rect">
            <a:avLst/>
          </a:prstGeom>
          <a:solidFill>
            <a:srgbClr val="92D05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400" dirty="0" smtClean="0">
                <a:ln w="18415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SECONDA</a:t>
            </a:r>
            <a:endParaRPr lang="it-IT" sz="2400" dirty="0">
              <a:ln w="18415" cmpd="sng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7" name="Rettangolo 16"/>
          <p:cNvSpPr/>
          <p:nvPr/>
        </p:nvSpPr>
        <p:spPr>
          <a:xfrm rot="20464585">
            <a:off x="5541800" y="1915117"/>
            <a:ext cx="973280" cy="461665"/>
          </a:xfrm>
          <a:prstGeom prst="rect">
            <a:avLst/>
          </a:prstGeom>
          <a:solidFill>
            <a:srgbClr val="92D05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400" dirty="0" smtClean="0">
                <a:ln w="18415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TERZA</a:t>
            </a:r>
            <a:endParaRPr lang="it-IT" sz="2400" dirty="0">
              <a:ln w="18415" cmpd="sng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Rettangolo 17"/>
          <p:cNvSpPr/>
          <p:nvPr/>
        </p:nvSpPr>
        <p:spPr>
          <a:xfrm rot="20464585">
            <a:off x="5119328" y="4902211"/>
            <a:ext cx="1168911" cy="461665"/>
          </a:xfrm>
          <a:prstGeom prst="rect">
            <a:avLst/>
          </a:prstGeom>
          <a:solidFill>
            <a:srgbClr val="92D05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400" dirty="0" smtClean="0">
                <a:ln w="18415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QUINTA</a:t>
            </a:r>
            <a:endParaRPr lang="it-IT" sz="2400" dirty="0">
              <a:ln w="18415" cmpd="sng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0" name="Picture 2" descr="http://www.religiocando.it/fileXLS/giochi_2011/immagini_disegni/chiamata_discepol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99592" y="4365104"/>
            <a:ext cx="2808312" cy="2039498"/>
          </a:xfrm>
          <a:prstGeom prst="rect">
            <a:avLst/>
          </a:prstGeom>
          <a:noFill/>
          <a:ln w="76200">
            <a:noFill/>
          </a:ln>
        </p:spPr>
      </p:pic>
      <p:sp>
        <p:nvSpPr>
          <p:cNvPr id="19" name="Rettangolo 18"/>
          <p:cNvSpPr/>
          <p:nvPr/>
        </p:nvSpPr>
        <p:spPr>
          <a:xfrm rot="20464585">
            <a:off x="2885480" y="5847912"/>
            <a:ext cx="1228093" cy="461665"/>
          </a:xfrm>
          <a:prstGeom prst="rect">
            <a:avLst/>
          </a:prstGeom>
          <a:solidFill>
            <a:srgbClr val="92D05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400" dirty="0" smtClean="0">
                <a:ln w="18415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QUARTA</a:t>
            </a:r>
            <a:endParaRPr lang="it-IT" sz="2400" dirty="0">
              <a:ln w="18415" cmpd="sng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5580112" y="3356992"/>
            <a:ext cx="2232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 smtClean="0"/>
              <a:t>La missione di Gesù</a:t>
            </a:r>
          </a:p>
          <a:p>
            <a:pPr algn="ctr"/>
            <a:r>
              <a:rPr lang="it-IT" sz="1600" b="1" dirty="0" smtClean="0"/>
              <a:t>e il Battesimo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1043608" y="4365104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 smtClean="0"/>
              <a:t>La chiamata</a:t>
            </a:r>
          </a:p>
          <a:p>
            <a:pPr algn="ctr"/>
            <a:r>
              <a:rPr lang="it-IT" sz="1600" b="1" dirty="0" smtClean="0"/>
              <a:t>e le opere di misericordia</a:t>
            </a:r>
          </a:p>
        </p:txBody>
      </p:sp>
      <p:sp>
        <p:nvSpPr>
          <p:cNvPr id="22" name="CasellaDiTesto 21"/>
          <p:cNvSpPr txBox="1"/>
          <p:nvPr/>
        </p:nvSpPr>
        <p:spPr>
          <a:xfrm>
            <a:off x="5796136" y="5949280"/>
            <a:ext cx="172819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 smtClean="0"/>
              <a:t>I comandamenti</a:t>
            </a:r>
          </a:p>
          <a:p>
            <a:pPr algn="ctr"/>
            <a:r>
              <a:rPr lang="it-IT" sz="1600" b="1" dirty="0" smtClean="0"/>
              <a:t>E le Beatitudini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>
            <a:off x="2123728" y="620688"/>
            <a:ext cx="475252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92D05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Seconda</a:t>
            </a:r>
            <a:r>
              <a:rPr lang="it-IT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 LA MESSA</a:t>
            </a:r>
            <a:endParaRPr lang="it-IT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2290" name="Picture 2" descr="http://previews.123rf.com/images/clairev/clairev0910/clairev091000095/5682298-Vecchia-pergamena-con-scrigno-del-tesoro-illustrazione-di-colore--Archivio-Fotografic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332656"/>
            <a:ext cx="1440160" cy="1080120"/>
          </a:xfrm>
          <a:prstGeom prst="rect">
            <a:avLst/>
          </a:prstGeom>
          <a:noFill/>
        </p:spPr>
      </p:pic>
      <p:pic>
        <p:nvPicPr>
          <p:cNvPr id="5" name="Immagine 4" descr="DSC_01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15816" y="4653136"/>
            <a:ext cx="2924100" cy="1944216"/>
          </a:xfrm>
          <a:prstGeom prst="rect">
            <a:avLst/>
          </a:prstGeom>
        </p:spPr>
      </p:pic>
      <p:pic>
        <p:nvPicPr>
          <p:cNvPr id="8" name="Immagine 7" descr="DSC_01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988789">
            <a:off x="899592" y="2204864"/>
            <a:ext cx="2815801" cy="1872208"/>
          </a:xfrm>
          <a:prstGeom prst="rect">
            <a:avLst/>
          </a:prstGeom>
        </p:spPr>
      </p:pic>
      <p:pic>
        <p:nvPicPr>
          <p:cNvPr id="4" name="Immagine 3" descr="DSC_010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762214">
            <a:off x="5386626" y="2195430"/>
            <a:ext cx="2736304" cy="1819352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755576" y="404664"/>
            <a:ext cx="1772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800" b="1" dirty="0" smtClean="0"/>
              <a:t>ACCENDIAMO LA MESSA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539552" y="620688"/>
            <a:ext cx="1772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800" b="1" dirty="0" smtClean="0"/>
              <a:t>La messa</a:t>
            </a:r>
          </a:p>
          <a:p>
            <a:pPr algn="ctr"/>
            <a:r>
              <a:rPr lang="it-IT" sz="800" b="1" dirty="0" smtClean="0"/>
              <a:t>è uno</a:t>
            </a:r>
          </a:p>
          <a:p>
            <a:pPr algn="ctr"/>
            <a:r>
              <a:rPr lang="it-IT" sz="800" b="1" dirty="0" smtClean="0"/>
              <a:t>scrigno</a:t>
            </a:r>
          </a:p>
          <a:p>
            <a:pPr algn="ctr"/>
            <a:r>
              <a:rPr lang="it-IT" sz="800" b="1" dirty="0" smtClean="0"/>
              <a:t>pieno</a:t>
            </a:r>
          </a:p>
          <a:p>
            <a:pPr algn="ctr"/>
            <a:r>
              <a:rPr lang="it-IT" sz="800" b="1" dirty="0" smtClean="0"/>
              <a:t>di tesori</a:t>
            </a:r>
          </a:p>
        </p:txBody>
      </p:sp>
      <p:pic>
        <p:nvPicPr>
          <p:cNvPr id="20" name="Picture 2" descr="http://disegni.qumran2.net/miniature/6309_18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5936" y="2492896"/>
            <a:ext cx="1026114" cy="19442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>
            <a:off x="1403648" y="548680"/>
            <a:ext cx="723731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92D05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Terza</a:t>
            </a:r>
            <a:r>
              <a:rPr lang="it-IT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 LA MISSIONE E IL BATTESIMO</a:t>
            </a:r>
            <a:endParaRPr lang="it-IT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9218" name="Picture 2" descr="http://www.noomray.it/assets/uploads/2013/04/Il-Mio-Battesimo-web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76672"/>
            <a:ext cx="936104" cy="938113"/>
          </a:xfrm>
          <a:prstGeom prst="rect">
            <a:avLst/>
          </a:prstGeom>
          <a:noFill/>
        </p:spPr>
      </p:pic>
      <p:pic>
        <p:nvPicPr>
          <p:cNvPr id="20" name="Immagine 19" descr="DSC_004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6" y="1340768"/>
            <a:ext cx="3384375" cy="2250249"/>
          </a:xfrm>
          <a:prstGeom prst="rect">
            <a:avLst/>
          </a:prstGeom>
          <a:ln w="38100">
            <a:solidFill>
              <a:schemeClr val="bg2">
                <a:lumMod val="50000"/>
              </a:schemeClr>
            </a:solidFill>
          </a:ln>
        </p:spPr>
      </p:pic>
      <p:pic>
        <p:nvPicPr>
          <p:cNvPr id="21" name="Immagine 20" descr="DSC_013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200000">
            <a:off x="31465" y="2640944"/>
            <a:ext cx="3032401" cy="2016224"/>
          </a:xfrm>
          <a:prstGeom prst="rect">
            <a:avLst/>
          </a:prstGeom>
          <a:ln w="38100">
            <a:solidFill>
              <a:schemeClr val="bg2">
                <a:lumMod val="50000"/>
              </a:schemeClr>
            </a:solidFill>
          </a:ln>
        </p:spPr>
      </p:pic>
      <p:pic>
        <p:nvPicPr>
          <p:cNvPr id="22" name="Immagine 21" descr="DSC_005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32040" y="4005064"/>
            <a:ext cx="3600400" cy="2393883"/>
          </a:xfrm>
          <a:prstGeom prst="rect">
            <a:avLst/>
          </a:prstGeom>
          <a:ln w="38100">
            <a:solidFill>
              <a:schemeClr val="bg2">
                <a:lumMod val="50000"/>
              </a:schemeClr>
            </a:solidFill>
          </a:ln>
        </p:spPr>
      </p:pic>
      <p:pic>
        <p:nvPicPr>
          <p:cNvPr id="23" name="Immagine 22" descr="DSC_004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987824" y="2204864"/>
            <a:ext cx="1615063" cy="1073845"/>
          </a:xfrm>
          <a:prstGeom prst="rect">
            <a:avLst/>
          </a:prstGeom>
          <a:ln w="38100">
            <a:solidFill>
              <a:schemeClr val="bg2">
                <a:lumMod val="50000"/>
              </a:schemeClr>
            </a:solidFill>
          </a:ln>
        </p:spPr>
      </p:pic>
      <p:pic>
        <p:nvPicPr>
          <p:cNvPr id="24" name="Immagine 23" descr="DSC_0059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987824" y="3789040"/>
            <a:ext cx="1732801" cy="1152128"/>
          </a:xfrm>
          <a:prstGeom prst="rect">
            <a:avLst/>
          </a:prstGeom>
          <a:ln w="38100">
            <a:solidFill>
              <a:schemeClr val="bg2">
                <a:lumMod val="50000"/>
              </a:schemeClr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tangolo 19"/>
          <p:cNvSpPr/>
          <p:nvPr/>
        </p:nvSpPr>
        <p:spPr>
          <a:xfrm>
            <a:off x="1403648" y="548680"/>
            <a:ext cx="723731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92D05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Quarta</a:t>
            </a:r>
            <a:r>
              <a:rPr lang="it-IT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 LA CHIAMATA</a:t>
            </a:r>
            <a:endParaRPr lang="it-IT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1" name="Picture 2" descr="http://www.religiocando.it/fileXLS/giochi_2011/immagini_disegni/chiamata_discepol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404664"/>
            <a:ext cx="1388132" cy="1008112"/>
          </a:xfrm>
          <a:prstGeom prst="rect">
            <a:avLst/>
          </a:prstGeom>
          <a:noFill/>
          <a:ln w="76200">
            <a:noFill/>
          </a:ln>
        </p:spPr>
      </p:pic>
      <p:pic>
        <p:nvPicPr>
          <p:cNvPr id="23" name="Picture 2" descr="https://i0.wp.com/www.parrocchiando.it/forumparrocchiando/img/Vignette%20Suor%20Mariarosa%20Guerrini/Pescatori%20di%20uomin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2420888"/>
            <a:ext cx="2088232" cy="3038064"/>
          </a:xfrm>
          <a:prstGeom prst="rect">
            <a:avLst/>
          </a:prstGeom>
          <a:noFill/>
        </p:spPr>
      </p:pic>
      <p:pic>
        <p:nvPicPr>
          <p:cNvPr id="24" name="Immagine 23" descr="DSC_005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35896" y="2420888"/>
            <a:ext cx="4548601" cy="302433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tangolo 19"/>
          <p:cNvSpPr/>
          <p:nvPr/>
        </p:nvSpPr>
        <p:spPr>
          <a:xfrm>
            <a:off x="1403648" y="548680"/>
            <a:ext cx="723731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92D05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Quinta</a:t>
            </a:r>
            <a:r>
              <a:rPr lang="it-IT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 I 10 COMANDAMENTI e le BEATITUDINI</a:t>
            </a:r>
            <a:endParaRPr lang="it-IT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6" name="Picture 6" descr="http://www.parrocchiando.it/forumparrocchiando/img/Vignette%20Suor%20Mariarosa%20Guerrini/10%20vie%20della%20felicit%E0/10%20vie%20della%20felicit%E0%200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404664"/>
            <a:ext cx="657867" cy="936104"/>
          </a:xfrm>
          <a:prstGeom prst="rect">
            <a:avLst/>
          </a:prstGeom>
          <a:noFill/>
        </p:spPr>
      </p:pic>
      <p:pic>
        <p:nvPicPr>
          <p:cNvPr id="7" name="Immagine 6" descr="DSC0238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1412776"/>
            <a:ext cx="2664296" cy="1998222"/>
          </a:xfrm>
          <a:prstGeom prst="rect">
            <a:avLst/>
          </a:prstGeom>
        </p:spPr>
      </p:pic>
      <p:pic>
        <p:nvPicPr>
          <p:cNvPr id="8" name="Immagine 7" descr="DSC0238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200000">
            <a:off x="395538" y="3789041"/>
            <a:ext cx="1728191" cy="1296143"/>
          </a:xfrm>
          <a:prstGeom prst="rect">
            <a:avLst/>
          </a:prstGeom>
        </p:spPr>
      </p:pic>
      <p:pic>
        <p:nvPicPr>
          <p:cNvPr id="9" name="Immagine 8" descr="DSC0238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1763688" y="3789040"/>
            <a:ext cx="1728192" cy="1296144"/>
          </a:xfrm>
          <a:prstGeom prst="rect">
            <a:avLst/>
          </a:prstGeom>
        </p:spPr>
      </p:pic>
      <p:pic>
        <p:nvPicPr>
          <p:cNvPr id="10" name="Immagine 9" descr="DSC_006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88024" y="4941168"/>
            <a:ext cx="2304256" cy="1532085"/>
          </a:xfrm>
          <a:prstGeom prst="rect">
            <a:avLst/>
          </a:prstGeom>
        </p:spPr>
      </p:pic>
      <p:pic>
        <p:nvPicPr>
          <p:cNvPr id="11" name="Immagine 10" descr="DSC_0089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707903" y="1628800"/>
            <a:ext cx="1299601" cy="864096"/>
          </a:xfrm>
          <a:prstGeom prst="rect">
            <a:avLst/>
          </a:prstGeom>
        </p:spPr>
      </p:pic>
      <p:pic>
        <p:nvPicPr>
          <p:cNvPr id="12" name="Immagine 11" descr="DSC_0090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004048" y="1916832"/>
            <a:ext cx="1299601" cy="864096"/>
          </a:xfrm>
          <a:prstGeom prst="rect">
            <a:avLst/>
          </a:prstGeom>
        </p:spPr>
      </p:pic>
      <p:pic>
        <p:nvPicPr>
          <p:cNvPr id="13" name="Immagine 12" descr="DSC_0087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300192" y="2204864"/>
            <a:ext cx="1440160" cy="957553"/>
          </a:xfrm>
          <a:prstGeom prst="rect">
            <a:avLst/>
          </a:prstGeom>
        </p:spPr>
      </p:pic>
      <p:pic>
        <p:nvPicPr>
          <p:cNvPr id="14" name="Immagine 13" descr="DSC_0085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148064" y="3429000"/>
            <a:ext cx="1624501" cy="1080120"/>
          </a:xfrm>
          <a:prstGeom prst="rect">
            <a:avLst/>
          </a:prstGeom>
        </p:spPr>
      </p:pic>
      <p:pic>
        <p:nvPicPr>
          <p:cNvPr id="15" name="Immagine 14" descr="DSC_0086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948264" y="3429000"/>
            <a:ext cx="1584176" cy="1053309"/>
          </a:xfrm>
          <a:prstGeom prst="rect">
            <a:avLst/>
          </a:prstGeom>
        </p:spPr>
      </p:pic>
      <p:pic>
        <p:nvPicPr>
          <p:cNvPr id="16" name="Immagine 15" descr="DSC_0084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455012" y="3429000"/>
            <a:ext cx="1624500" cy="108012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DSCF00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548680"/>
            <a:ext cx="7056784" cy="5292588"/>
          </a:xfrm>
          <a:prstGeom prst="rect">
            <a:avLst/>
          </a:prstGeom>
          <a:ln w="57150">
            <a:noFill/>
          </a:ln>
        </p:spPr>
      </p:pic>
      <p:pic>
        <p:nvPicPr>
          <p:cNvPr id="16" name="Picture 4" descr="http://www.fornacefonti.it/filesUploads/100403111617-mattone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0312" y="6021288"/>
            <a:ext cx="1512168" cy="511617"/>
          </a:xfrm>
          <a:prstGeom prst="rect">
            <a:avLst/>
          </a:prstGeom>
          <a:noFill/>
        </p:spPr>
      </p:pic>
      <p:pic>
        <p:nvPicPr>
          <p:cNvPr id="18" name="Picture 4" descr="http://www.fornacefonti.it/filesUploads/100403111617-mattone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6021288"/>
            <a:ext cx="1512168" cy="511617"/>
          </a:xfrm>
          <a:prstGeom prst="rect">
            <a:avLst/>
          </a:prstGeom>
          <a:noFill/>
        </p:spPr>
      </p:pic>
      <p:pic>
        <p:nvPicPr>
          <p:cNvPr id="19" name="Picture 4" descr="http://www.fornacefonti.it/filesUploads/100403111617-mattone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6021288"/>
            <a:ext cx="1512168" cy="511617"/>
          </a:xfrm>
          <a:prstGeom prst="rect">
            <a:avLst/>
          </a:prstGeom>
          <a:noFill/>
        </p:spPr>
      </p:pic>
      <p:pic>
        <p:nvPicPr>
          <p:cNvPr id="20" name="Picture 4" descr="http://www.fornacefonti.it/filesUploads/100403111617-mattone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6021288"/>
            <a:ext cx="1512168" cy="511617"/>
          </a:xfrm>
          <a:prstGeom prst="rect">
            <a:avLst/>
          </a:prstGeom>
          <a:noFill/>
        </p:spPr>
      </p:pic>
      <p:pic>
        <p:nvPicPr>
          <p:cNvPr id="21" name="Picture 4" descr="http://www.fornacefonti.it/filesUploads/100403111617-mattone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6021288"/>
            <a:ext cx="1512168" cy="511617"/>
          </a:xfrm>
          <a:prstGeom prst="rect">
            <a:avLst/>
          </a:prstGeom>
          <a:noFill/>
        </p:spPr>
      </p:pic>
      <p:pic>
        <p:nvPicPr>
          <p:cNvPr id="22" name="Picture 4" descr="http://www.fornacefonti.it/filesUploads/100403111617-mattone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6021288"/>
            <a:ext cx="1512168" cy="511617"/>
          </a:xfrm>
          <a:prstGeom prst="rect">
            <a:avLst/>
          </a:prstGeom>
          <a:noFill/>
        </p:spPr>
      </p:pic>
      <p:pic>
        <p:nvPicPr>
          <p:cNvPr id="17" name="Picture 4" descr="http://www.fornacefonti.it/filesUploads/100403111617-mattone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5661248"/>
            <a:ext cx="1512168" cy="511617"/>
          </a:xfrm>
          <a:prstGeom prst="rect">
            <a:avLst/>
          </a:prstGeom>
          <a:noFill/>
        </p:spPr>
      </p:pic>
      <p:pic>
        <p:nvPicPr>
          <p:cNvPr id="23" name="Picture 4" descr="http://www.fornacefonti.it/filesUploads/100403111617-mattone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5661248"/>
            <a:ext cx="1512168" cy="511617"/>
          </a:xfrm>
          <a:prstGeom prst="rect">
            <a:avLst/>
          </a:prstGeom>
          <a:noFill/>
        </p:spPr>
      </p:pic>
      <p:pic>
        <p:nvPicPr>
          <p:cNvPr id="24" name="Picture 4" descr="http://www.fornacefonti.it/filesUploads/100403111617-mattone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5661248"/>
            <a:ext cx="1512168" cy="511617"/>
          </a:xfrm>
          <a:prstGeom prst="rect">
            <a:avLst/>
          </a:prstGeom>
          <a:noFill/>
        </p:spPr>
      </p:pic>
      <p:pic>
        <p:nvPicPr>
          <p:cNvPr id="25" name="Picture 4" descr="http://www.fornacefonti.it/filesUploads/100403111617-mattone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5661248"/>
            <a:ext cx="1512168" cy="511617"/>
          </a:xfrm>
          <a:prstGeom prst="rect">
            <a:avLst/>
          </a:prstGeom>
          <a:noFill/>
        </p:spPr>
      </p:pic>
      <p:pic>
        <p:nvPicPr>
          <p:cNvPr id="26" name="Picture 4" descr="http://www.fornacefonti.it/filesUploads/100403111617-mattone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5661248"/>
            <a:ext cx="1512168" cy="511617"/>
          </a:xfrm>
          <a:prstGeom prst="rect">
            <a:avLst/>
          </a:prstGeom>
          <a:noFill/>
        </p:spPr>
      </p:pic>
      <p:pic>
        <p:nvPicPr>
          <p:cNvPr id="27" name="Picture 4" descr="http://www.fornacefonti.it/filesUploads/100403111617-mattone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5301208"/>
            <a:ext cx="1512168" cy="511617"/>
          </a:xfrm>
          <a:prstGeom prst="rect">
            <a:avLst/>
          </a:prstGeom>
          <a:noFill/>
        </p:spPr>
      </p:pic>
      <p:pic>
        <p:nvPicPr>
          <p:cNvPr id="28" name="Picture 4" descr="http://www.fornacefonti.it/filesUploads/100403111617-mattone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5301208"/>
            <a:ext cx="1512168" cy="511617"/>
          </a:xfrm>
          <a:prstGeom prst="rect">
            <a:avLst/>
          </a:prstGeom>
          <a:noFill/>
        </p:spPr>
      </p:pic>
      <p:pic>
        <p:nvPicPr>
          <p:cNvPr id="29" name="Picture 4" descr="http://www.fornacefonti.it/filesUploads/100403111617-mattone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5301208"/>
            <a:ext cx="1512168" cy="511617"/>
          </a:xfrm>
          <a:prstGeom prst="rect">
            <a:avLst/>
          </a:prstGeom>
          <a:noFill/>
        </p:spPr>
      </p:pic>
      <p:pic>
        <p:nvPicPr>
          <p:cNvPr id="30" name="Picture 4" descr="http://www.fornacefonti.it/filesUploads/100403111617-mattone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4941168"/>
            <a:ext cx="1512168" cy="511617"/>
          </a:xfrm>
          <a:prstGeom prst="rect">
            <a:avLst/>
          </a:prstGeom>
          <a:noFill/>
        </p:spPr>
      </p:pic>
      <p:pic>
        <p:nvPicPr>
          <p:cNvPr id="34" name="Picture 4" descr="http://www.fornacefonti.it/filesUploads/100403111617-mattone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5301208"/>
            <a:ext cx="1512168" cy="511617"/>
          </a:xfrm>
          <a:prstGeom prst="rect">
            <a:avLst/>
          </a:prstGeom>
          <a:noFill/>
        </p:spPr>
      </p:pic>
      <p:pic>
        <p:nvPicPr>
          <p:cNvPr id="36" name="Picture 4" descr="http://www.fornacefonti.it/filesUploads/100403111617-mattone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4581128"/>
            <a:ext cx="1512168" cy="511617"/>
          </a:xfrm>
          <a:prstGeom prst="rect">
            <a:avLst/>
          </a:prstGeom>
          <a:noFill/>
        </p:spPr>
      </p:pic>
      <p:pic>
        <p:nvPicPr>
          <p:cNvPr id="37" name="Picture 4" descr="http://www.fornacefonti.it/filesUploads/100403111617-mattone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5013176"/>
            <a:ext cx="1512168" cy="511617"/>
          </a:xfrm>
          <a:prstGeom prst="rect">
            <a:avLst/>
          </a:prstGeom>
          <a:noFill/>
        </p:spPr>
      </p:pic>
      <p:sp>
        <p:nvSpPr>
          <p:cNvPr id="38" name="Rettangolo 37"/>
          <p:cNvSpPr/>
          <p:nvPr/>
        </p:nvSpPr>
        <p:spPr>
          <a:xfrm>
            <a:off x="1043608" y="548680"/>
            <a:ext cx="504056" cy="4752528"/>
          </a:xfrm>
          <a:prstGeom prst="rect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Rettangolo 38"/>
          <p:cNvSpPr/>
          <p:nvPr/>
        </p:nvSpPr>
        <p:spPr>
          <a:xfrm>
            <a:off x="827584" y="764704"/>
            <a:ext cx="770485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INCONTRI CON LE FAMIGLIE</a:t>
            </a:r>
            <a:endParaRPr lang="it-IT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C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459</TotalTime>
  <Words>328</Words>
  <Application>Microsoft Office PowerPoint</Application>
  <PresentationFormat>Presentazione su schermo (4:3)</PresentationFormat>
  <Paragraphs>109</Paragraphs>
  <Slides>25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26" baseType="lpstr">
      <vt:lpstr>Tema di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Anno Catechistico 2015/16</dc:title>
  <dc:creator>anna biavati</dc:creator>
  <cp:lastModifiedBy>anna biavati</cp:lastModifiedBy>
  <cp:revision>124</cp:revision>
  <dcterms:created xsi:type="dcterms:W3CDTF">2016-01-25T07:57:15Z</dcterms:created>
  <dcterms:modified xsi:type="dcterms:W3CDTF">2016-04-09T05:36:56Z</dcterms:modified>
</cp:coreProperties>
</file>